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32404050" cy="45005625"/>
  <p:notesSz cx="7099300" cy="10234613"/>
  <p:defaultTextStyle>
    <a:defPPr>
      <a:defRPr lang="de-CH"/>
    </a:defPPr>
    <a:lvl1pPr algn="l" rtl="0" fontAlgn="base">
      <a:spcBef>
        <a:spcPct val="0"/>
      </a:spcBef>
      <a:spcAft>
        <a:spcPct val="0"/>
      </a:spcAft>
      <a:defRPr sz="8700" kern="1200">
        <a:solidFill>
          <a:schemeClr val="tx1"/>
        </a:solidFill>
        <a:latin typeface="Arial" charset="0"/>
        <a:ea typeface="ＭＳ Ｐゴシック" charset="0"/>
        <a:cs typeface="ＭＳ Ｐゴシック" charset="0"/>
      </a:defRPr>
    </a:lvl1pPr>
    <a:lvl2pPr marL="457200" algn="l" rtl="0" fontAlgn="base">
      <a:spcBef>
        <a:spcPct val="0"/>
      </a:spcBef>
      <a:spcAft>
        <a:spcPct val="0"/>
      </a:spcAft>
      <a:defRPr sz="8700" kern="1200">
        <a:solidFill>
          <a:schemeClr val="tx1"/>
        </a:solidFill>
        <a:latin typeface="Arial" charset="0"/>
        <a:ea typeface="ＭＳ Ｐゴシック" charset="0"/>
        <a:cs typeface="ＭＳ Ｐゴシック" charset="0"/>
      </a:defRPr>
    </a:lvl2pPr>
    <a:lvl3pPr marL="914400" algn="l" rtl="0" fontAlgn="base">
      <a:spcBef>
        <a:spcPct val="0"/>
      </a:spcBef>
      <a:spcAft>
        <a:spcPct val="0"/>
      </a:spcAft>
      <a:defRPr sz="8700" kern="1200">
        <a:solidFill>
          <a:schemeClr val="tx1"/>
        </a:solidFill>
        <a:latin typeface="Arial" charset="0"/>
        <a:ea typeface="ＭＳ Ｐゴシック" charset="0"/>
        <a:cs typeface="ＭＳ Ｐゴシック" charset="0"/>
      </a:defRPr>
    </a:lvl3pPr>
    <a:lvl4pPr marL="1371600" algn="l" rtl="0" fontAlgn="base">
      <a:spcBef>
        <a:spcPct val="0"/>
      </a:spcBef>
      <a:spcAft>
        <a:spcPct val="0"/>
      </a:spcAft>
      <a:defRPr sz="8700" kern="1200">
        <a:solidFill>
          <a:schemeClr val="tx1"/>
        </a:solidFill>
        <a:latin typeface="Arial" charset="0"/>
        <a:ea typeface="ＭＳ Ｐゴシック" charset="0"/>
        <a:cs typeface="ＭＳ Ｐゴシック" charset="0"/>
      </a:defRPr>
    </a:lvl4pPr>
    <a:lvl5pPr marL="1828800" algn="l" rtl="0" fontAlgn="base">
      <a:spcBef>
        <a:spcPct val="0"/>
      </a:spcBef>
      <a:spcAft>
        <a:spcPct val="0"/>
      </a:spcAft>
      <a:defRPr sz="8700" kern="1200">
        <a:solidFill>
          <a:schemeClr val="tx1"/>
        </a:solidFill>
        <a:latin typeface="Arial" charset="0"/>
        <a:ea typeface="ＭＳ Ｐゴシック" charset="0"/>
        <a:cs typeface="ＭＳ Ｐゴシック" charset="0"/>
      </a:defRPr>
    </a:lvl5pPr>
    <a:lvl6pPr marL="2286000" algn="l" defTabSz="457200" rtl="0" eaLnBrk="1" latinLnBrk="0" hangingPunct="1">
      <a:defRPr sz="8700" kern="1200">
        <a:solidFill>
          <a:schemeClr val="tx1"/>
        </a:solidFill>
        <a:latin typeface="Arial" charset="0"/>
        <a:ea typeface="ＭＳ Ｐゴシック" charset="0"/>
        <a:cs typeface="ＭＳ Ｐゴシック" charset="0"/>
      </a:defRPr>
    </a:lvl6pPr>
    <a:lvl7pPr marL="2743200" algn="l" defTabSz="457200" rtl="0" eaLnBrk="1" latinLnBrk="0" hangingPunct="1">
      <a:defRPr sz="8700" kern="1200">
        <a:solidFill>
          <a:schemeClr val="tx1"/>
        </a:solidFill>
        <a:latin typeface="Arial" charset="0"/>
        <a:ea typeface="ＭＳ Ｐゴシック" charset="0"/>
        <a:cs typeface="ＭＳ Ｐゴシック" charset="0"/>
      </a:defRPr>
    </a:lvl7pPr>
    <a:lvl8pPr marL="3200400" algn="l" defTabSz="457200" rtl="0" eaLnBrk="1" latinLnBrk="0" hangingPunct="1">
      <a:defRPr sz="8700" kern="1200">
        <a:solidFill>
          <a:schemeClr val="tx1"/>
        </a:solidFill>
        <a:latin typeface="Arial" charset="0"/>
        <a:ea typeface="ＭＳ Ｐゴシック" charset="0"/>
        <a:cs typeface="ＭＳ Ｐゴシック" charset="0"/>
      </a:defRPr>
    </a:lvl8pPr>
    <a:lvl9pPr marL="3657600" algn="l" defTabSz="457200" rtl="0" eaLnBrk="1" latinLnBrk="0" hangingPunct="1">
      <a:defRPr sz="8700" kern="1200">
        <a:solidFill>
          <a:schemeClr val="tx1"/>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509" autoAdjust="0"/>
  </p:normalViewPr>
  <p:slideViewPr>
    <p:cSldViewPr>
      <p:cViewPr>
        <p:scale>
          <a:sx n="32" d="100"/>
          <a:sy n="32" d="100"/>
        </p:scale>
        <p:origin x="-176" y="-80"/>
      </p:cViewPr>
      <p:guideLst>
        <p:guide orient="horz" pos="14175"/>
        <p:guide pos="10206"/>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eg>
</file>

<file path=ppt/media/image2.jpeg>
</file>

<file path=ppt/media/image3.jpe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575" cy="511175"/>
          </a:xfrm>
          <a:prstGeom prst="rect">
            <a:avLst/>
          </a:prstGeom>
        </p:spPr>
        <p:txBody>
          <a:bodyPr vert="horz" wrap="square" lIns="99048" tIns="49524" rIns="99048" bIns="49524" numCol="1" anchor="t" anchorCtr="0" compatLnSpc="1">
            <a:prstTxWarp prst="textNoShape">
              <a:avLst/>
            </a:prstTxWarp>
          </a:bodyPr>
          <a:lstStyle>
            <a:lvl1pPr>
              <a:defRPr sz="1300">
                <a:latin typeface="Arial" pitchFamily="-109" charset="0"/>
                <a:ea typeface="+mn-ea"/>
                <a:cs typeface="+mn-cs"/>
              </a:defRPr>
            </a:lvl1pPr>
          </a:lstStyle>
          <a:p>
            <a:pPr>
              <a:defRPr/>
            </a:pPr>
            <a:endParaRPr lang="en-US"/>
          </a:p>
        </p:txBody>
      </p:sp>
      <p:sp>
        <p:nvSpPr>
          <p:cNvPr id="3" name="Date Placeholder 2"/>
          <p:cNvSpPr>
            <a:spLocks noGrp="1"/>
          </p:cNvSpPr>
          <p:nvPr>
            <p:ph type="dt" idx="1"/>
          </p:nvPr>
        </p:nvSpPr>
        <p:spPr>
          <a:xfrm>
            <a:off x="4021138" y="0"/>
            <a:ext cx="3076575" cy="511175"/>
          </a:xfrm>
          <a:prstGeom prst="rect">
            <a:avLst/>
          </a:prstGeom>
        </p:spPr>
        <p:txBody>
          <a:bodyPr vert="horz" wrap="square" lIns="99048" tIns="49524" rIns="99048" bIns="49524" numCol="1" anchor="t" anchorCtr="0" compatLnSpc="1">
            <a:prstTxWarp prst="textNoShape">
              <a:avLst/>
            </a:prstTxWarp>
          </a:bodyPr>
          <a:lstStyle>
            <a:lvl1pPr algn="r">
              <a:defRPr sz="1300"/>
            </a:lvl1pPr>
          </a:lstStyle>
          <a:p>
            <a:fld id="{73EF70CA-5415-2F4D-8292-C4F6244C46AC}" type="datetime1">
              <a:rPr lang="en-US"/>
              <a:pPr/>
              <a:t>09.09.12</a:t>
            </a:fld>
            <a:endParaRPr lang="en-US"/>
          </a:p>
        </p:txBody>
      </p:sp>
      <p:sp>
        <p:nvSpPr>
          <p:cNvPr id="4" name="Slide Image Placeholder 3"/>
          <p:cNvSpPr>
            <a:spLocks noGrp="1" noRot="1" noChangeAspect="1"/>
          </p:cNvSpPr>
          <p:nvPr>
            <p:ph type="sldImg" idx="2"/>
          </p:nvPr>
        </p:nvSpPr>
        <p:spPr>
          <a:xfrm>
            <a:off x="2168525" y="768350"/>
            <a:ext cx="2762250" cy="3836988"/>
          </a:xfrm>
          <a:prstGeom prst="rect">
            <a:avLst/>
          </a:prstGeom>
          <a:noFill/>
          <a:ln w="12700">
            <a:solidFill>
              <a:prstClr val="black"/>
            </a:solidFill>
          </a:ln>
        </p:spPr>
        <p:txBody>
          <a:bodyPr vert="horz" wrap="square" lIns="99048" tIns="49524" rIns="99048" bIns="49524"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709613" y="4860925"/>
            <a:ext cx="5680075" cy="4605338"/>
          </a:xfrm>
          <a:prstGeom prst="rect">
            <a:avLst/>
          </a:prstGeom>
        </p:spPr>
        <p:txBody>
          <a:bodyPr vert="horz" wrap="square" lIns="99048" tIns="49524" rIns="99048" bIns="49524" numCol="1" anchor="t" anchorCtr="0" compatLnSpc="1">
            <a:prstTxWarp prst="textNoShape">
              <a:avLst/>
            </a:prstTxWarp>
            <a:normAutofit/>
          </a:bodyPr>
          <a:lstStyle/>
          <a:p>
            <a:pPr lvl="0"/>
            <a:r>
              <a:rPr lang="de-CH" noProof="0" smtClean="0"/>
              <a:t>Click to edit Master text styles</a:t>
            </a:r>
          </a:p>
          <a:p>
            <a:pPr lvl="1"/>
            <a:r>
              <a:rPr lang="de-CH" noProof="0" smtClean="0"/>
              <a:t>Second level</a:t>
            </a:r>
          </a:p>
          <a:p>
            <a:pPr lvl="2"/>
            <a:r>
              <a:rPr lang="de-CH" noProof="0" smtClean="0"/>
              <a:t>Third level</a:t>
            </a:r>
          </a:p>
          <a:p>
            <a:pPr lvl="3"/>
            <a:r>
              <a:rPr lang="de-CH" noProof="0" smtClean="0"/>
              <a:t>Fourth level</a:t>
            </a:r>
          </a:p>
          <a:p>
            <a:pPr lvl="4"/>
            <a:r>
              <a:rPr lang="de-CH" noProof="0" smtClean="0"/>
              <a:t>Fifth level</a:t>
            </a:r>
            <a:endParaRPr lang="en-US" noProof="0" smtClean="0"/>
          </a:p>
        </p:txBody>
      </p:sp>
      <p:sp>
        <p:nvSpPr>
          <p:cNvPr id="6" name="Footer Placeholder 5"/>
          <p:cNvSpPr>
            <a:spLocks noGrp="1"/>
          </p:cNvSpPr>
          <p:nvPr>
            <p:ph type="ftr" sz="quarter" idx="4"/>
          </p:nvPr>
        </p:nvSpPr>
        <p:spPr>
          <a:xfrm>
            <a:off x="0" y="9721850"/>
            <a:ext cx="3076575" cy="511175"/>
          </a:xfrm>
          <a:prstGeom prst="rect">
            <a:avLst/>
          </a:prstGeom>
        </p:spPr>
        <p:txBody>
          <a:bodyPr vert="horz" wrap="square" lIns="99048" tIns="49524" rIns="99048" bIns="49524" numCol="1" anchor="b" anchorCtr="0" compatLnSpc="1">
            <a:prstTxWarp prst="textNoShape">
              <a:avLst/>
            </a:prstTxWarp>
          </a:bodyPr>
          <a:lstStyle>
            <a:lvl1pPr>
              <a:defRPr sz="1300">
                <a:latin typeface="Arial" pitchFamily="-109" charset="0"/>
                <a:ea typeface="+mn-ea"/>
                <a:cs typeface="+mn-cs"/>
              </a:defRPr>
            </a:lvl1pPr>
          </a:lstStyle>
          <a:p>
            <a:pPr>
              <a:defRPr/>
            </a:pPr>
            <a:endParaRPr lang="en-US"/>
          </a:p>
        </p:txBody>
      </p:sp>
      <p:sp>
        <p:nvSpPr>
          <p:cNvPr id="7" name="Slide Number Placeholder 6"/>
          <p:cNvSpPr>
            <a:spLocks noGrp="1"/>
          </p:cNvSpPr>
          <p:nvPr>
            <p:ph type="sldNum" sz="quarter" idx="5"/>
          </p:nvPr>
        </p:nvSpPr>
        <p:spPr>
          <a:xfrm>
            <a:off x="4021138" y="9721850"/>
            <a:ext cx="3076575" cy="511175"/>
          </a:xfrm>
          <a:prstGeom prst="rect">
            <a:avLst/>
          </a:prstGeom>
        </p:spPr>
        <p:txBody>
          <a:bodyPr vert="horz" wrap="square" lIns="99048" tIns="49524" rIns="99048" bIns="49524" numCol="1" anchor="b" anchorCtr="0" compatLnSpc="1">
            <a:prstTxWarp prst="textNoShape">
              <a:avLst/>
            </a:prstTxWarp>
          </a:bodyPr>
          <a:lstStyle>
            <a:lvl1pPr algn="r">
              <a:defRPr sz="1300"/>
            </a:lvl1pPr>
          </a:lstStyle>
          <a:p>
            <a:fld id="{58EC9F3B-CCD8-B14D-9769-918219482898}" type="slidenum">
              <a:rPr lang="en-US"/>
              <a:pPr/>
              <a:t>‹Nr.›</a:t>
            </a:fld>
            <a:endParaRPr lang="en-US"/>
          </a:p>
        </p:txBody>
      </p:sp>
    </p:spTree>
    <p:extLst>
      <p:ext uri="{BB962C8B-B14F-4D97-AF65-F5344CB8AC3E}">
        <p14:creationId xmlns:p14="http://schemas.microsoft.com/office/powerpoint/2010/main" val="8012120"/>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128"/>
        <a:cs typeface="ＭＳ Ｐゴシック"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pPr eaLnBrk="1" hangingPunct="1">
              <a:spcBef>
                <a:spcPct val="0"/>
              </a:spcBef>
            </a:pPr>
            <a:endParaRPr lang="en-US">
              <a:latin typeface="Calibri" charset="0"/>
              <a:ea typeface="ＭＳ Ｐゴシック" charset="0"/>
              <a:cs typeface="ＭＳ Ｐゴシック" charset="0"/>
            </a:endParaRPr>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8700">
                <a:solidFill>
                  <a:schemeClr val="tx1"/>
                </a:solidFill>
                <a:latin typeface="Arial" charset="0"/>
                <a:ea typeface="ＭＳ Ｐゴシック" charset="0"/>
                <a:cs typeface="ＭＳ Ｐゴシック" charset="0"/>
              </a:defRPr>
            </a:lvl1pPr>
            <a:lvl2pPr marL="742950" indent="-285750" eaLnBrk="0" hangingPunct="0">
              <a:defRPr sz="8700">
                <a:solidFill>
                  <a:schemeClr val="tx1"/>
                </a:solidFill>
                <a:latin typeface="Arial" charset="0"/>
                <a:ea typeface="ＭＳ Ｐゴシック" charset="0"/>
              </a:defRPr>
            </a:lvl2pPr>
            <a:lvl3pPr marL="1143000" indent="-228600" eaLnBrk="0" hangingPunct="0">
              <a:defRPr sz="8700">
                <a:solidFill>
                  <a:schemeClr val="tx1"/>
                </a:solidFill>
                <a:latin typeface="Arial" charset="0"/>
                <a:ea typeface="ＭＳ Ｐゴシック" charset="0"/>
              </a:defRPr>
            </a:lvl3pPr>
            <a:lvl4pPr marL="1600200" indent="-228600" eaLnBrk="0" hangingPunct="0">
              <a:defRPr sz="8700">
                <a:solidFill>
                  <a:schemeClr val="tx1"/>
                </a:solidFill>
                <a:latin typeface="Arial" charset="0"/>
                <a:ea typeface="ＭＳ Ｐゴシック" charset="0"/>
              </a:defRPr>
            </a:lvl4pPr>
            <a:lvl5pPr marL="2057400" indent="-228600" eaLnBrk="0" hangingPunct="0">
              <a:defRPr sz="8700">
                <a:solidFill>
                  <a:schemeClr val="tx1"/>
                </a:solidFill>
                <a:latin typeface="Arial" charset="0"/>
                <a:ea typeface="ＭＳ Ｐゴシック" charset="0"/>
              </a:defRPr>
            </a:lvl5pPr>
            <a:lvl6pPr marL="2514600" indent="-228600" eaLnBrk="0" fontAlgn="base" hangingPunct="0">
              <a:spcBef>
                <a:spcPct val="0"/>
              </a:spcBef>
              <a:spcAft>
                <a:spcPct val="0"/>
              </a:spcAft>
              <a:defRPr sz="8700">
                <a:solidFill>
                  <a:schemeClr val="tx1"/>
                </a:solidFill>
                <a:latin typeface="Arial" charset="0"/>
                <a:ea typeface="ＭＳ Ｐゴシック" charset="0"/>
              </a:defRPr>
            </a:lvl6pPr>
            <a:lvl7pPr marL="2971800" indent="-228600" eaLnBrk="0" fontAlgn="base" hangingPunct="0">
              <a:spcBef>
                <a:spcPct val="0"/>
              </a:spcBef>
              <a:spcAft>
                <a:spcPct val="0"/>
              </a:spcAft>
              <a:defRPr sz="8700">
                <a:solidFill>
                  <a:schemeClr val="tx1"/>
                </a:solidFill>
                <a:latin typeface="Arial" charset="0"/>
                <a:ea typeface="ＭＳ Ｐゴシック" charset="0"/>
              </a:defRPr>
            </a:lvl7pPr>
            <a:lvl8pPr marL="3429000" indent="-228600" eaLnBrk="0" fontAlgn="base" hangingPunct="0">
              <a:spcBef>
                <a:spcPct val="0"/>
              </a:spcBef>
              <a:spcAft>
                <a:spcPct val="0"/>
              </a:spcAft>
              <a:defRPr sz="8700">
                <a:solidFill>
                  <a:schemeClr val="tx1"/>
                </a:solidFill>
                <a:latin typeface="Arial" charset="0"/>
                <a:ea typeface="ＭＳ Ｐゴシック" charset="0"/>
              </a:defRPr>
            </a:lvl8pPr>
            <a:lvl9pPr marL="3886200" indent="-228600"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fld id="{3EDD9F16-9ABD-C84F-B51B-E531B9F1E09E}" type="slidenum">
              <a:rPr lang="en-US" sz="1300"/>
              <a:pPr eaLnBrk="1" hangingPunct="1"/>
              <a:t>1</a:t>
            </a:fld>
            <a:endParaRPr lang="en-US" sz="13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2430463" y="13981113"/>
            <a:ext cx="27543125" cy="9647237"/>
          </a:xfrm>
        </p:spPr>
        <p:txBody>
          <a:bodyPr/>
          <a:lstStyle/>
          <a:p>
            <a:r>
              <a:rPr lang="de-CH" smtClean="0"/>
              <a:t>Mastertitelformat bearbeiten</a:t>
            </a:r>
            <a:endParaRPr lang="de-DE"/>
          </a:p>
        </p:txBody>
      </p:sp>
      <p:sp>
        <p:nvSpPr>
          <p:cNvPr id="3" name="Untertitel 2"/>
          <p:cNvSpPr>
            <a:spLocks noGrp="1"/>
          </p:cNvSpPr>
          <p:nvPr>
            <p:ph type="subTitle" idx="1"/>
          </p:nvPr>
        </p:nvSpPr>
        <p:spPr>
          <a:xfrm>
            <a:off x="4860925" y="25503188"/>
            <a:ext cx="22682200" cy="11501437"/>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de-CH" smtClean="0"/>
              <a:t>Master-Untertitelformat bearbeiten</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7DD37FB1-28C3-2947-890A-A84759F42781}" type="slidenum">
              <a:rPr lang="de-CH"/>
              <a:pPr/>
              <a:t>‹Nr.›</a:t>
            </a:fld>
            <a:endParaRPr lang="de-CH"/>
          </a:p>
        </p:txBody>
      </p:sp>
    </p:spTree>
    <p:extLst>
      <p:ext uri="{BB962C8B-B14F-4D97-AF65-F5344CB8AC3E}">
        <p14:creationId xmlns:p14="http://schemas.microsoft.com/office/powerpoint/2010/main" val="753639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smtClean="0"/>
              <a:t>Mastertitelformat bearbeiten</a:t>
            </a:r>
            <a:endParaRPr lang="de-DE"/>
          </a:p>
        </p:txBody>
      </p:sp>
      <p:sp>
        <p:nvSpPr>
          <p:cNvPr id="3" name="Vertikaler Textplatzhalter 2"/>
          <p:cNvSpPr>
            <a:spLocks noGrp="1"/>
          </p:cNvSpPr>
          <p:nvPr>
            <p:ph type="body" orient="vert" idx="1"/>
          </p:nvPr>
        </p:nvSpPr>
        <p:spPr/>
        <p:txBody>
          <a:bodyPr vert="eaVert"/>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EE72C0D5-5932-FC43-8AE2-793684288092}" type="slidenum">
              <a:rPr lang="de-CH"/>
              <a:pPr/>
              <a:t>‹Nr.›</a:t>
            </a:fld>
            <a:endParaRPr lang="de-CH"/>
          </a:p>
        </p:txBody>
      </p:sp>
    </p:spTree>
    <p:extLst>
      <p:ext uri="{BB962C8B-B14F-4D97-AF65-F5344CB8AC3E}">
        <p14:creationId xmlns:p14="http://schemas.microsoft.com/office/powerpoint/2010/main" val="440354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23495000" y="1801813"/>
            <a:ext cx="7289800" cy="38401625"/>
          </a:xfrm>
        </p:spPr>
        <p:txBody>
          <a:bodyPr vert="eaVert"/>
          <a:lstStyle/>
          <a:p>
            <a:r>
              <a:rPr lang="de-CH" smtClean="0"/>
              <a:t>Mastertitelformat bearbeiten</a:t>
            </a:r>
            <a:endParaRPr lang="de-DE"/>
          </a:p>
        </p:txBody>
      </p:sp>
      <p:sp>
        <p:nvSpPr>
          <p:cNvPr id="3" name="Vertikaler Textplatzhalter 2"/>
          <p:cNvSpPr>
            <a:spLocks noGrp="1"/>
          </p:cNvSpPr>
          <p:nvPr>
            <p:ph type="body" orient="vert" idx="1"/>
          </p:nvPr>
        </p:nvSpPr>
        <p:spPr>
          <a:xfrm>
            <a:off x="1620838" y="1801813"/>
            <a:ext cx="21721762" cy="38401625"/>
          </a:xfrm>
        </p:spPr>
        <p:txBody>
          <a:bodyPr vert="eaVert"/>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30658D4-F5E3-154C-A64A-F9E38549DB60}" type="slidenum">
              <a:rPr lang="de-CH"/>
              <a:pPr/>
              <a:t>‹Nr.›</a:t>
            </a:fld>
            <a:endParaRPr lang="de-CH"/>
          </a:p>
        </p:txBody>
      </p:sp>
    </p:spTree>
    <p:extLst>
      <p:ext uri="{BB962C8B-B14F-4D97-AF65-F5344CB8AC3E}">
        <p14:creationId xmlns:p14="http://schemas.microsoft.com/office/powerpoint/2010/main" val="2837954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smtClean="0"/>
              <a:t>Mastertitelformat bearbeiten</a:t>
            </a:r>
            <a:endParaRPr lang="de-DE"/>
          </a:p>
        </p:txBody>
      </p:sp>
      <p:sp>
        <p:nvSpPr>
          <p:cNvPr id="3" name="Inhaltsplatzhalter 2"/>
          <p:cNvSpPr>
            <a:spLocks noGrp="1"/>
          </p:cNvSpPr>
          <p:nvPr>
            <p:ph idx="1"/>
          </p:nvPr>
        </p:nvSpPr>
        <p:spPr/>
        <p:txBody>
          <a:body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F349F021-CFB4-0C46-9B63-3FBADD093ACC}" type="slidenum">
              <a:rPr lang="de-CH"/>
              <a:pPr/>
              <a:t>‹Nr.›</a:t>
            </a:fld>
            <a:endParaRPr lang="de-CH"/>
          </a:p>
        </p:txBody>
      </p:sp>
    </p:spTree>
    <p:extLst>
      <p:ext uri="{BB962C8B-B14F-4D97-AF65-F5344CB8AC3E}">
        <p14:creationId xmlns:p14="http://schemas.microsoft.com/office/powerpoint/2010/main" val="42006154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2559050" y="28921075"/>
            <a:ext cx="27544713" cy="8937625"/>
          </a:xfrm>
        </p:spPr>
        <p:txBody>
          <a:bodyPr anchor="t"/>
          <a:lstStyle>
            <a:lvl1pPr algn="l">
              <a:defRPr sz="4000" b="1" cap="all"/>
            </a:lvl1pPr>
          </a:lstStyle>
          <a:p>
            <a:r>
              <a:rPr lang="de-CH" smtClean="0"/>
              <a:t>Mastertitelformat bearbeiten</a:t>
            </a:r>
            <a:endParaRPr lang="de-DE"/>
          </a:p>
        </p:txBody>
      </p:sp>
      <p:sp>
        <p:nvSpPr>
          <p:cNvPr id="3" name="Textplatzhalter 2"/>
          <p:cNvSpPr>
            <a:spLocks noGrp="1"/>
          </p:cNvSpPr>
          <p:nvPr>
            <p:ph type="body" idx="1"/>
          </p:nvPr>
        </p:nvSpPr>
        <p:spPr>
          <a:xfrm>
            <a:off x="2559050" y="19075400"/>
            <a:ext cx="27544713" cy="9845675"/>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de-CH" smtClean="0"/>
              <a:t>Mastertextformat bearbeiten</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79989B3C-9493-C441-8615-7001CAEE1814}" type="slidenum">
              <a:rPr lang="de-CH"/>
              <a:pPr/>
              <a:t>‹Nr.›</a:t>
            </a:fld>
            <a:endParaRPr lang="de-CH"/>
          </a:p>
        </p:txBody>
      </p:sp>
    </p:spTree>
    <p:extLst>
      <p:ext uri="{BB962C8B-B14F-4D97-AF65-F5344CB8AC3E}">
        <p14:creationId xmlns:p14="http://schemas.microsoft.com/office/powerpoint/2010/main" val="2965681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smtClean="0"/>
              <a:t>Mastertitelformat bearbeiten</a:t>
            </a:r>
            <a:endParaRPr lang="de-DE"/>
          </a:p>
        </p:txBody>
      </p:sp>
      <p:sp>
        <p:nvSpPr>
          <p:cNvPr id="3" name="Inhaltsplatzhalter 2"/>
          <p:cNvSpPr>
            <a:spLocks noGrp="1"/>
          </p:cNvSpPr>
          <p:nvPr>
            <p:ph sz="half" idx="1"/>
          </p:nvPr>
        </p:nvSpPr>
        <p:spPr>
          <a:xfrm>
            <a:off x="1620838" y="10501313"/>
            <a:ext cx="14504987" cy="29702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4" name="Inhaltsplatzhalter 3"/>
          <p:cNvSpPr>
            <a:spLocks noGrp="1"/>
          </p:cNvSpPr>
          <p:nvPr>
            <p:ph sz="half" idx="2"/>
          </p:nvPr>
        </p:nvSpPr>
        <p:spPr>
          <a:xfrm>
            <a:off x="16278225" y="10501313"/>
            <a:ext cx="14506575" cy="29702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3002FBEB-DA08-1544-9639-02AD7050190B}" type="slidenum">
              <a:rPr lang="de-CH"/>
              <a:pPr/>
              <a:t>‹Nr.›</a:t>
            </a:fld>
            <a:endParaRPr lang="de-CH"/>
          </a:p>
        </p:txBody>
      </p:sp>
    </p:spTree>
    <p:extLst>
      <p:ext uri="{BB962C8B-B14F-4D97-AF65-F5344CB8AC3E}">
        <p14:creationId xmlns:p14="http://schemas.microsoft.com/office/powerpoint/2010/main" val="27670075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a:xfrm>
            <a:off x="1620838" y="1801813"/>
            <a:ext cx="29162375" cy="7500937"/>
          </a:xfrm>
        </p:spPr>
        <p:txBody>
          <a:bodyPr/>
          <a:lstStyle>
            <a:lvl1pPr>
              <a:defRPr/>
            </a:lvl1pPr>
          </a:lstStyle>
          <a:p>
            <a:r>
              <a:rPr lang="de-CH" smtClean="0"/>
              <a:t>Mastertitelformat bearbeiten</a:t>
            </a:r>
            <a:endParaRPr lang="de-DE"/>
          </a:p>
        </p:txBody>
      </p:sp>
      <p:sp>
        <p:nvSpPr>
          <p:cNvPr id="3" name="Textplatzhalter 2"/>
          <p:cNvSpPr>
            <a:spLocks noGrp="1"/>
          </p:cNvSpPr>
          <p:nvPr>
            <p:ph type="body" idx="1"/>
          </p:nvPr>
        </p:nvSpPr>
        <p:spPr>
          <a:xfrm>
            <a:off x="1620838" y="10074275"/>
            <a:ext cx="14316075" cy="41989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CH" smtClean="0"/>
              <a:t>Mastertextformat bearbeiten</a:t>
            </a:r>
          </a:p>
        </p:txBody>
      </p:sp>
      <p:sp>
        <p:nvSpPr>
          <p:cNvPr id="4" name="Inhaltsplatzhalter 3"/>
          <p:cNvSpPr>
            <a:spLocks noGrp="1"/>
          </p:cNvSpPr>
          <p:nvPr>
            <p:ph sz="half" idx="2"/>
          </p:nvPr>
        </p:nvSpPr>
        <p:spPr>
          <a:xfrm>
            <a:off x="1620838" y="14273213"/>
            <a:ext cx="14316075" cy="259302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5" name="Textplatzhalter 4"/>
          <p:cNvSpPr>
            <a:spLocks noGrp="1"/>
          </p:cNvSpPr>
          <p:nvPr>
            <p:ph type="body" sz="quarter" idx="3"/>
          </p:nvPr>
        </p:nvSpPr>
        <p:spPr>
          <a:xfrm>
            <a:off x="16460788" y="10074275"/>
            <a:ext cx="14322425" cy="4198938"/>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CH" smtClean="0"/>
              <a:t>Mastertextformat bearbeiten</a:t>
            </a:r>
          </a:p>
        </p:txBody>
      </p:sp>
      <p:sp>
        <p:nvSpPr>
          <p:cNvPr id="6" name="Inhaltsplatzhalter 5"/>
          <p:cNvSpPr>
            <a:spLocks noGrp="1"/>
          </p:cNvSpPr>
          <p:nvPr>
            <p:ph sz="quarter" idx="4"/>
          </p:nvPr>
        </p:nvSpPr>
        <p:spPr>
          <a:xfrm>
            <a:off x="16460788" y="14273213"/>
            <a:ext cx="14322425" cy="259302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E4DA9465-08FF-A446-85B1-F4DF709B5FF5}" type="slidenum">
              <a:rPr lang="de-CH"/>
              <a:pPr/>
              <a:t>‹Nr.›</a:t>
            </a:fld>
            <a:endParaRPr lang="de-CH"/>
          </a:p>
        </p:txBody>
      </p:sp>
    </p:spTree>
    <p:extLst>
      <p:ext uri="{BB962C8B-B14F-4D97-AF65-F5344CB8AC3E}">
        <p14:creationId xmlns:p14="http://schemas.microsoft.com/office/powerpoint/2010/main" val="2800338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CH" smtClean="0"/>
              <a:t>Mastertitelformat bearbeiten</a:t>
            </a:r>
            <a:endParaRPr lang="de-DE"/>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90C57BB3-BB90-2A4A-96AE-34A48FFE9710}" type="slidenum">
              <a:rPr lang="de-CH"/>
              <a:pPr/>
              <a:t>‹Nr.›</a:t>
            </a:fld>
            <a:endParaRPr lang="de-CH"/>
          </a:p>
        </p:txBody>
      </p:sp>
    </p:spTree>
    <p:extLst>
      <p:ext uri="{BB962C8B-B14F-4D97-AF65-F5344CB8AC3E}">
        <p14:creationId xmlns:p14="http://schemas.microsoft.com/office/powerpoint/2010/main" val="31865886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AE5293EF-C0E4-8B45-A08D-E1D5E8472189}" type="slidenum">
              <a:rPr lang="de-CH"/>
              <a:pPr/>
              <a:t>‹Nr.›</a:t>
            </a:fld>
            <a:endParaRPr lang="de-CH"/>
          </a:p>
        </p:txBody>
      </p:sp>
    </p:spTree>
    <p:extLst>
      <p:ext uri="{BB962C8B-B14F-4D97-AF65-F5344CB8AC3E}">
        <p14:creationId xmlns:p14="http://schemas.microsoft.com/office/powerpoint/2010/main" val="29812892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1620838" y="1792288"/>
            <a:ext cx="10660062" cy="7626350"/>
          </a:xfrm>
        </p:spPr>
        <p:txBody>
          <a:bodyPr anchor="b"/>
          <a:lstStyle>
            <a:lvl1pPr algn="l">
              <a:defRPr sz="2000" b="1"/>
            </a:lvl1pPr>
          </a:lstStyle>
          <a:p>
            <a:r>
              <a:rPr lang="de-CH" smtClean="0"/>
              <a:t>Mastertitelformat bearbeiten</a:t>
            </a:r>
            <a:endParaRPr lang="de-DE"/>
          </a:p>
        </p:txBody>
      </p:sp>
      <p:sp>
        <p:nvSpPr>
          <p:cNvPr id="3" name="Inhaltsplatzhalter 2"/>
          <p:cNvSpPr>
            <a:spLocks noGrp="1"/>
          </p:cNvSpPr>
          <p:nvPr>
            <p:ph idx="1"/>
          </p:nvPr>
        </p:nvSpPr>
        <p:spPr>
          <a:xfrm>
            <a:off x="12669838" y="1792288"/>
            <a:ext cx="18113375" cy="384111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CH" smtClean="0"/>
              <a:t>Mastertextformat bearbeiten</a:t>
            </a:r>
          </a:p>
          <a:p>
            <a:pPr lvl="1"/>
            <a:r>
              <a:rPr lang="de-CH" smtClean="0"/>
              <a:t>Zweite Ebene</a:t>
            </a:r>
          </a:p>
          <a:p>
            <a:pPr lvl="2"/>
            <a:r>
              <a:rPr lang="de-CH" smtClean="0"/>
              <a:t>Dritte Ebene</a:t>
            </a:r>
          </a:p>
          <a:p>
            <a:pPr lvl="3"/>
            <a:r>
              <a:rPr lang="de-CH" smtClean="0"/>
              <a:t>Vierte Ebene</a:t>
            </a:r>
          </a:p>
          <a:p>
            <a:pPr lvl="4"/>
            <a:r>
              <a:rPr lang="de-CH" smtClean="0"/>
              <a:t>Fünfte Ebene</a:t>
            </a:r>
            <a:endParaRPr lang="de-DE"/>
          </a:p>
        </p:txBody>
      </p:sp>
      <p:sp>
        <p:nvSpPr>
          <p:cNvPr id="4" name="Textplatzhalter 3"/>
          <p:cNvSpPr>
            <a:spLocks noGrp="1"/>
          </p:cNvSpPr>
          <p:nvPr>
            <p:ph type="body" sz="half" idx="2"/>
          </p:nvPr>
        </p:nvSpPr>
        <p:spPr>
          <a:xfrm>
            <a:off x="1620838" y="9418638"/>
            <a:ext cx="10660062" cy="307848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CH" smtClean="0"/>
              <a:t>Mastertextformat bearbeiten</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C5FBE416-C25B-DB4C-A112-705AFD9D1106}" type="slidenum">
              <a:rPr lang="de-CH"/>
              <a:pPr/>
              <a:t>‹Nr.›</a:t>
            </a:fld>
            <a:endParaRPr lang="de-CH"/>
          </a:p>
        </p:txBody>
      </p:sp>
    </p:spTree>
    <p:extLst>
      <p:ext uri="{BB962C8B-B14F-4D97-AF65-F5344CB8AC3E}">
        <p14:creationId xmlns:p14="http://schemas.microsoft.com/office/powerpoint/2010/main" val="2046108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Beschriftung">
    <p:spTree>
      <p:nvGrpSpPr>
        <p:cNvPr id="1" name=""/>
        <p:cNvGrpSpPr/>
        <p:nvPr/>
      </p:nvGrpSpPr>
      <p:grpSpPr>
        <a:xfrm>
          <a:off x="0" y="0"/>
          <a:ext cx="0" cy="0"/>
          <a:chOff x="0" y="0"/>
          <a:chExt cx="0" cy="0"/>
        </a:xfrm>
      </p:grpSpPr>
      <p:sp>
        <p:nvSpPr>
          <p:cNvPr id="2" name="Titel 1"/>
          <p:cNvSpPr>
            <a:spLocks noGrp="1"/>
          </p:cNvSpPr>
          <p:nvPr>
            <p:ph type="title"/>
          </p:nvPr>
        </p:nvSpPr>
        <p:spPr>
          <a:xfrm>
            <a:off x="6351588" y="31503938"/>
            <a:ext cx="19442112" cy="3719512"/>
          </a:xfrm>
        </p:spPr>
        <p:txBody>
          <a:bodyPr anchor="b"/>
          <a:lstStyle>
            <a:lvl1pPr algn="l">
              <a:defRPr sz="2000" b="1"/>
            </a:lvl1pPr>
          </a:lstStyle>
          <a:p>
            <a:r>
              <a:rPr lang="de-CH" smtClean="0"/>
              <a:t>Mastertitelformat bearbeiten</a:t>
            </a:r>
            <a:endParaRPr lang="de-DE"/>
          </a:p>
        </p:txBody>
      </p:sp>
      <p:sp>
        <p:nvSpPr>
          <p:cNvPr id="3" name="Bildplatzhalter 2"/>
          <p:cNvSpPr>
            <a:spLocks noGrp="1"/>
          </p:cNvSpPr>
          <p:nvPr>
            <p:ph type="pic" idx="1"/>
          </p:nvPr>
        </p:nvSpPr>
        <p:spPr>
          <a:xfrm>
            <a:off x="6351588" y="4021138"/>
            <a:ext cx="19442112" cy="270033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de-DE" noProof="0" smtClean="0"/>
          </a:p>
        </p:txBody>
      </p:sp>
      <p:sp>
        <p:nvSpPr>
          <p:cNvPr id="4" name="Textplatzhalter 3"/>
          <p:cNvSpPr>
            <a:spLocks noGrp="1"/>
          </p:cNvSpPr>
          <p:nvPr>
            <p:ph type="body" sz="half" idx="2"/>
          </p:nvPr>
        </p:nvSpPr>
        <p:spPr>
          <a:xfrm>
            <a:off x="6351588" y="35223450"/>
            <a:ext cx="19442112" cy="52816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CH" smtClean="0"/>
              <a:t>Mastertextformat bearbeiten</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4678A9EF-FBF6-D44C-853D-F77E69604E87}" type="slidenum">
              <a:rPr lang="de-CH"/>
              <a:pPr/>
              <a:t>‹Nr.›</a:t>
            </a:fld>
            <a:endParaRPr lang="de-CH"/>
          </a:p>
        </p:txBody>
      </p:sp>
    </p:spTree>
    <p:extLst>
      <p:ext uri="{BB962C8B-B14F-4D97-AF65-F5344CB8AC3E}">
        <p14:creationId xmlns:p14="http://schemas.microsoft.com/office/powerpoint/2010/main" val="12323295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20838" y="1801813"/>
            <a:ext cx="29163962" cy="7500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42341" tIns="221171" rIns="442341" bIns="221171" numCol="1" anchor="ctr" anchorCtr="0" compatLnSpc="1">
            <a:prstTxWarp prst="textNoShape">
              <a:avLst/>
            </a:prstTxWarp>
          </a:bodyPr>
          <a:lstStyle/>
          <a:p>
            <a:pPr lvl="0"/>
            <a:r>
              <a:rPr lang="de-CH"/>
              <a:t>Mastertitelformat bearbeiten</a:t>
            </a:r>
          </a:p>
        </p:txBody>
      </p:sp>
      <p:sp>
        <p:nvSpPr>
          <p:cNvPr id="1027" name="Rectangle 3"/>
          <p:cNvSpPr>
            <a:spLocks noGrp="1" noChangeArrowheads="1"/>
          </p:cNvSpPr>
          <p:nvPr>
            <p:ph type="body" idx="1"/>
          </p:nvPr>
        </p:nvSpPr>
        <p:spPr bwMode="auto">
          <a:xfrm>
            <a:off x="1620838" y="10501313"/>
            <a:ext cx="29163962" cy="2970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vert="horz" wrap="square" lIns="442341" tIns="221171" rIns="442341" bIns="221171" numCol="1" anchor="t" anchorCtr="0" compatLnSpc="1">
            <a:prstTxWarp prst="textNoShape">
              <a:avLst/>
            </a:prstTxWarp>
          </a:bodyPr>
          <a:lstStyle/>
          <a:p>
            <a:pPr lvl="0"/>
            <a:r>
              <a:rPr lang="de-CH"/>
              <a:t>Mastertextformat bearbeiten</a:t>
            </a:r>
          </a:p>
          <a:p>
            <a:pPr lvl="1"/>
            <a:r>
              <a:rPr lang="de-CH"/>
              <a:t>Zweite Ebene</a:t>
            </a:r>
          </a:p>
          <a:p>
            <a:pPr lvl="2"/>
            <a:r>
              <a:rPr lang="de-CH"/>
              <a:t>Dritte Ebene</a:t>
            </a:r>
          </a:p>
          <a:p>
            <a:pPr lvl="3"/>
            <a:r>
              <a:rPr lang="de-CH"/>
              <a:t>Vierte Ebene</a:t>
            </a:r>
          </a:p>
          <a:p>
            <a:pPr lvl="4"/>
            <a:r>
              <a:rPr lang="de-CH"/>
              <a:t>Fünfte Ebene</a:t>
            </a:r>
          </a:p>
        </p:txBody>
      </p:sp>
      <p:sp>
        <p:nvSpPr>
          <p:cNvPr id="1028" name="Rectangle 4"/>
          <p:cNvSpPr>
            <a:spLocks noGrp="1" noChangeArrowheads="1"/>
          </p:cNvSpPr>
          <p:nvPr>
            <p:ph type="dt" sz="half" idx="2"/>
          </p:nvPr>
        </p:nvSpPr>
        <p:spPr bwMode="auto">
          <a:xfrm>
            <a:off x="1620838" y="40984488"/>
            <a:ext cx="7561262" cy="3125787"/>
          </a:xfrm>
          <a:prstGeom prst="rect">
            <a:avLst/>
          </a:prstGeom>
          <a:noFill/>
          <a:ln w="9525">
            <a:noFill/>
            <a:miter lim="800000"/>
            <a:headEnd/>
            <a:tailEnd/>
          </a:ln>
          <a:effectLst/>
        </p:spPr>
        <p:txBody>
          <a:bodyPr vert="horz" wrap="square" lIns="442341" tIns="221171" rIns="442341" bIns="221171" numCol="1" anchor="t" anchorCtr="0" compatLnSpc="1">
            <a:prstTxWarp prst="textNoShape">
              <a:avLst/>
            </a:prstTxWarp>
          </a:bodyPr>
          <a:lstStyle>
            <a:lvl1pPr>
              <a:defRPr sz="6800">
                <a:latin typeface="Arial" pitchFamily="-109" charset="0"/>
                <a:ea typeface="+mn-ea"/>
                <a:cs typeface="+mn-cs"/>
              </a:defRPr>
            </a:lvl1pPr>
          </a:lstStyle>
          <a:p>
            <a:pPr>
              <a:defRPr/>
            </a:pPr>
            <a:endParaRPr lang="en-US"/>
          </a:p>
        </p:txBody>
      </p:sp>
      <p:sp>
        <p:nvSpPr>
          <p:cNvPr id="1029" name="Rectangle 5"/>
          <p:cNvSpPr>
            <a:spLocks noGrp="1" noChangeArrowheads="1"/>
          </p:cNvSpPr>
          <p:nvPr>
            <p:ph type="ftr" sz="quarter" idx="3"/>
          </p:nvPr>
        </p:nvSpPr>
        <p:spPr bwMode="auto">
          <a:xfrm>
            <a:off x="11071225" y="40984488"/>
            <a:ext cx="10261600" cy="3125787"/>
          </a:xfrm>
          <a:prstGeom prst="rect">
            <a:avLst/>
          </a:prstGeom>
          <a:noFill/>
          <a:ln w="9525">
            <a:noFill/>
            <a:miter lim="800000"/>
            <a:headEnd/>
            <a:tailEnd/>
          </a:ln>
          <a:effectLst/>
        </p:spPr>
        <p:txBody>
          <a:bodyPr vert="horz" wrap="square" lIns="442341" tIns="221171" rIns="442341" bIns="221171" numCol="1" anchor="t" anchorCtr="0" compatLnSpc="1">
            <a:prstTxWarp prst="textNoShape">
              <a:avLst/>
            </a:prstTxWarp>
          </a:bodyPr>
          <a:lstStyle>
            <a:lvl1pPr algn="ctr">
              <a:defRPr sz="6800">
                <a:latin typeface="Arial" pitchFamily="-109" charset="0"/>
                <a:ea typeface="+mn-ea"/>
                <a:cs typeface="+mn-cs"/>
              </a:defRPr>
            </a:lvl1pPr>
          </a:lstStyle>
          <a:p>
            <a:pPr>
              <a:defRPr/>
            </a:pPr>
            <a:endParaRPr lang="en-US"/>
          </a:p>
        </p:txBody>
      </p:sp>
      <p:sp>
        <p:nvSpPr>
          <p:cNvPr id="1030" name="Rectangle 6"/>
          <p:cNvSpPr>
            <a:spLocks noGrp="1" noChangeArrowheads="1"/>
          </p:cNvSpPr>
          <p:nvPr>
            <p:ph type="sldNum" sz="quarter" idx="4"/>
          </p:nvPr>
        </p:nvSpPr>
        <p:spPr bwMode="auto">
          <a:xfrm>
            <a:off x="23223538" y="40984488"/>
            <a:ext cx="7561262" cy="3125787"/>
          </a:xfrm>
          <a:prstGeom prst="rect">
            <a:avLst/>
          </a:prstGeom>
          <a:noFill/>
          <a:ln w="9525">
            <a:noFill/>
            <a:miter lim="800000"/>
            <a:headEnd/>
            <a:tailEnd/>
          </a:ln>
          <a:effectLst/>
        </p:spPr>
        <p:txBody>
          <a:bodyPr vert="horz" wrap="square" lIns="442341" tIns="221171" rIns="442341" bIns="221171" numCol="1" anchor="t" anchorCtr="0" compatLnSpc="1">
            <a:prstTxWarp prst="textNoShape">
              <a:avLst/>
            </a:prstTxWarp>
          </a:bodyPr>
          <a:lstStyle>
            <a:lvl1pPr algn="r">
              <a:defRPr sz="6800"/>
            </a:lvl1pPr>
          </a:lstStyle>
          <a:p>
            <a:fld id="{FDEDD470-EF9A-5446-BAC2-B489D69DD136}" type="slidenum">
              <a:rPr lang="de-CH"/>
              <a:pPr/>
              <a:t>‹Nr.›</a:t>
            </a:fld>
            <a:endParaRPr lang="de-CH"/>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422775" rtl="0" eaLnBrk="0" fontAlgn="base" hangingPunct="0">
        <a:spcBef>
          <a:spcPct val="0"/>
        </a:spcBef>
        <a:spcAft>
          <a:spcPct val="0"/>
        </a:spcAft>
        <a:defRPr sz="21300">
          <a:solidFill>
            <a:schemeClr val="tx2"/>
          </a:solidFill>
          <a:latin typeface="+mj-lt"/>
          <a:ea typeface="ＭＳ Ｐゴシック" charset="-128"/>
          <a:cs typeface="ＭＳ Ｐゴシック" charset="-128"/>
        </a:defRPr>
      </a:lvl1pPr>
      <a:lvl2pPr algn="ctr" defTabSz="4422775" rtl="0" eaLnBrk="0" fontAlgn="base" hangingPunct="0">
        <a:spcBef>
          <a:spcPct val="0"/>
        </a:spcBef>
        <a:spcAft>
          <a:spcPct val="0"/>
        </a:spcAft>
        <a:defRPr sz="21300">
          <a:solidFill>
            <a:schemeClr val="tx2"/>
          </a:solidFill>
          <a:latin typeface="Arial" pitchFamily="92" charset="0"/>
          <a:ea typeface="ＭＳ Ｐゴシック" charset="-128"/>
          <a:cs typeface="ＭＳ Ｐゴシック" charset="-128"/>
        </a:defRPr>
      </a:lvl2pPr>
      <a:lvl3pPr algn="ctr" defTabSz="4422775" rtl="0" eaLnBrk="0" fontAlgn="base" hangingPunct="0">
        <a:spcBef>
          <a:spcPct val="0"/>
        </a:spcBef>
        <a:spcAft>
          <a:spcPct val="0"/>
        </a:spcAft>
        <a:defRPr sz="21300">
          <a:solidFill>
            <a:schemeClr val="tx2"/>
          </a:solidFill>
          <a:latin typeface="Arial" pitchFamily="92" charset="0"/>
          <a:ea typeface="ＭＳ Ｐゴシック" charset="-128"/>
          <a:cs typeface="ＭＳ Ｐゴシック" charset="-128"/>
        </a:defRPr>
      </a:lvl3pPr>
      <a:lvl4pPr algn="ctr" defTabSz="4422775" rtl="0" eaLnBrk="0" fontAlgn="base" hangingPunct="0">
        <a:spcBef>
          <a:spcPct val="0"/>
        </a:spcBef>
        <a:spcAft>
          <a:spcPct val="0"/>
        </a:spcAft>
        <a:defRPr sz="21300">
          <a:solidFill>
            <a:schemeClr val="tx2"/>
          </a:solidFill>
          <a:latin typeface="Arial" pitchFamily="92" charset="0"/>
          <a:ea typeface="ＭＳ Ｐゴシック" charset="-128"/>
          <a:cs typeface="ＭＳ Ｐゴシック" charset="-128"/>
        </a:defRPr>
      </a:lvl4pPr>
      <a:lvl5pPr algn="ctr" defTabSz="4422775" rtl="0" eaLnBrk="0" fontAlgn="base" hangingPunct="0">
        <a:spcBef>
          <a:spcPct val="0"/>
        </a:spcBef>
        <a:spcAft>
          <a:spcPct val="0"/>
        </a:spcAft>
        <a:defRPr sz="21300">
          <a:solidFill>
            <a:schemeClr val="tx2"/>
          </a:solidFill>
          <a:latin typeface="Arial" pitchFamily="92" charset="0"/>
          <a:ea typeface="ＭＳ Ｐゴシック" charset="-128"/>
          <a:cs typeface="ＭＳ Ｐゴシック" charset="-128"/>
        </a:defRPr>
      </a:lvl5pPr>
      <a:lvl6pPr marL="457200" algn="ctr" defTabSz="4422775" rtl="0" fontAlgn="base">
        <a:spcBef>
          <a:spcPct val="0"/>
        </a:spcBef>
        <a:spcAft>
          <a:spcPct val="0"/>
        </a:spcAft>
        <a:defRPr sz="21300">
          <a:solidFill>
            <a:schemeClr val="tx2"/>
          </a:solidFill>
          <a:latin typeface="Arial" pitchFamily="92" charset="0"/>
        </a:defRPr>
      </a:lvl6pPr>
      <a:lvl7pPr marL="914400" algn="ctr" defTabSz="4422775" rtl="0" fontAlgn="base">
        <a:spcBef>
          <a:spcPct val="0"/>
        </a:spcBef>
        <a:spcAft>
          <a:spcPct val="0"/>
        </a:spcAft>
        <a:defRPr sz="21300">
          <a:solidFill>
            <a:schemeClr val="tx2"/>
          </a:solidFill>
          <a:latin typeface="Arial" pitchFamily="92" charset="0"/>
        </a:defRPr>
      </a:lvl7pPr>
      <a:lvl8pPr marL="1371600" algn="ctr" defTabSz="4422775" rtl="0" fontAlgn="base">
        <a:spcBef>
          <a:spcPct val="0"/>
        </a:spcBef>
        <a:spcAft>
          <a:spcPct val="0"/>
        </a:spcAft>
        <a:defRPr sz="21300">
          <a:solidFill>
            <a:schemeClr val="tx2"/>
          </a:solidFill>
          <a:latin typeface="Arial" pitchFamily="92" charset="0"/>
        </a:defRPr>
      </a:lvl8pPr>
      <a:lvl9pPr marL="1828800" algn="ctr" defTabSz="4422775" rtl="0" fontAlgn="base">
        <a:spcBef>
          <a:spcPct val="0"/>
        </a:spcBef>
        <a:spcAft>
          <a:spcPct val="0"/>
        </a:spcAft>
        <a:defRPr sz="21300">
          <a:solidFill>
            <a:schemeClr val="tx2"/>
          </a:solidFill>
          <a:latin typeface="Arial" pitchFamily="92" charset="0"/>
        </a:defRPr>
      </a:lvl9pPr>
    </p:titleStyle>
    <p:bodyStyle>
      <a:lvl1pPr marL="1658938" indent="-1658938" algn="l" defTabSz="4422775" rtl="0" eaLnBrk="0" fontAlgn="base" hangingPunct="0">
        <a:spcBef>
          <a:spcPct val="20000"/>
        </a:spcBef>
        <a:spcAft>
          <a:spcPct val="0"/>
        </a:spcAft>
        <a:buChar char="•"/>
        <a:defRPr sz="15500">
          <a:solidFill>
            <a:schemeClr val="tx1"/>
          </a:solidFill>
          <a:latin typeface="+mn-lt"/>
          <a:ea typeface="ＭＳ Ｐゴシック" charset="-128"/>
          <a:cs typeface="ＭＳ Ｐゴシック" charset="-128"/>
        </a:defRPr>
      </a:lvl1pPr>
      <a:lvl2pPr marL="3594100" indent="-1382713" algn="l" defTabSz="4422775" rtl="0" eaLnBrk="0" fontAlgn="base" hangingPunct="0">
        <a:spcBef>
          <a:spcPct val="20000"/>
        </a:spcBef>
        <a:spcAft>
          <a:spcPct val="0"/>
        </a:spcAft>
        <a:buChar char="–"/>
        <a:defRPr sz="13500">
          <a:solidFill>
            <a:schemeClr val="tx1"/>
          </a:solidFill>
          <a:latin typeface="+mn-lt"/>
          <a:ea typeface="ＭＳ Ｐゴシック" pitchFamily="92" charset="-128"/>
        </a:defRPr>
      </a:lvl2pPr>
      <a:lvl3pPr marL="5529263" indent="-1106488" algn="l" defTabSz="4422775" rtl="0" eaLnBrk="0" fontAlgn="base" hangingPunct="0">
        <a:spcBef>
          <a:spcPct val="20000"/>
        </a:spcBef>
        <a:spcAft>
          <a:spcPct val="0"/>
        </a:spcAft>
        <a:buChar char="•"/>
        <a:defRPr sz="11600">
          <a:solidFill>
            <a:schemeClr val="tx1"/>
          </a:solidFill>
          <a:latin typeface="+mn-lt"/>
          <a:ea typeface="ＭＳ Ｐゴシック" pitchFamily="92" charset="-128"/>
        </a:defRPr>
      </a:lvl3pPr>
      <a:lvl4pPr marL="7740650" indent="-1104900" algn="l" defTabSz="4422775" rtl="0" eaLnBrk="0" fontAlgn="base" hangingPunct="0">
        <a:spcBef>
          <a:spcPct val="20000"/>
        </a:spcBef>
        <a:spcAft>
          <a:spcPct val="0"/>
        </a:spcAft>
        <a:buChar char="–"/>
        <a:defRPr sz="9700">
          <a:solidFill>
            <a:schemeClr val="tx1"/>
          </a:solidFill>
          <a:latin typeface="+mn-lt"/>
          <a:ea typeface="ＭＳ Ｐゴシック" pitchFamily="92" charset="-128"/>
        </a:defRPr>
      </a:lvl4pPr>
      <a:lvl5pPr marL="9952038" indent="-1104900" algn="l" defTabSz="4422775" rtl="0" eaLnBrk="0" fontAlgn="base" hangingPunct="0">
        <a:spcBef>
          <a:spcPct val="20000"/>
        </a:spcBef>
        <a:spcAft>
          <a:spcPct val="0"/>
        </a:spcAft>
        <a:buChar char="»"/>
        <a:defRPr sz="9700">
          <a:solidFill>
            <a:schemeClr val="tx1"/>
          </a:solidFill>
          <a:latin typeface="+mn-lt"/>
          <a:ea typeface="ＭＳ Ｐゴシック" pitchFamily="92" charset="-128"/>
        </a:defRPr>
      </a:lvl5pPr>
      <a:lvl6pPr marL="10409238" indent="-1104900" algn="l" defTabSz="4422775" rtl="0" fontAlgn="base">
        <a:spcBef>
          <a:spcPct val="20000"/>
        </a:spcBef>
        <a:spcAft>
          <a:spcPct val="0"/>
        </a:spcAft>
        <a:buChar char="»"/>
        <a:defRPr sz="9700">
          <a:solidFill>
            <a:schemeClr val="tx1"/>
          </a:solidFill>
          <a:latin typeface="+mn-lt"/>
          <a:ea typeface="ＭＳ Ｐゴシック" pitchFamily="92" charset="-128"/>
        </a:defRPr>
      </a:lvl6pPr>
      <a:lvl7pPr marL="10866438" indent="-1104900" algn="l" defTabSz="4422775" rtl="0" fontAlgn="base">
        <a:spcBef>
          <a:spcPct val="20000"/>
        </a:spcBef>
        <a:spcAft>
          <a:spcPct val="0"/>
        </a:spcAft>
        <a:buChar char="»"/>
        <a:defRPr sz="9700">
          <a:solidFill>
            <a:schemeClr val="tx1"/>
          </a:solidFill>
          <a:latin typeface="+mn-lt"/>
          <a:ea typeface="ＭＳ Ｐゴシック" pitchFamily="92" charset="-128"/>
        </a:defRPr>
      </a:lvl7pPr>
      <a:lvl8pPr marL="11323638" indent="-1104900" algn="l" defTabSz="4422775" rtl="0" fontAlgn="base">
        <a:spcBef>
          <a:spcPct val="20000"/>
        </a:spcBef>
        <a:spcAft>
          <a:spcPct val="0"/>
        </a:spcAft>
        <a:buChar char="»"/>
        <a:defRPr sz="9700">
          <a:solidFill>
            <a:schemeClr val="tx1"/>
          </a:solidFill>
          <a:latin typeface="+mn-lt"/>
          <a:ea typeface="ＭＳ Ｐゴシック" pitchFamily="92" charset="-128"/>
        </a:defRPr>
      </a:lvl8pPr>
      <a:lvl9pPr marL="11780838" indent="-1104900" algn="l" defTabSz="4422775" rtl="0" fontAlgn="base">
        <a:spcBef>
          <a:spcPct val="20000"/>
        </a:spcBef>
        <a:spcAft>
          <a:spcPct val="0"/>
        </a:spcAft>
        <a:buChar char="»"/>
        <a:defRPr sz="9700">
          <a:solidFill>
            <a:schemeClr val="tx1"/>
          </a:solidFill>
          <a:latin typeface="+mn-lt"/>
          <a:ea typeface="ＭＳ Ｐゴシック" pitchFamily="92" charset="-128"/>
        </a:defRPr>
      </a:lvl9pPr>
    </p:bodyStyle>
    <p:otherStyle>
      <a:defPPr>
        <a:defRPr lang="de-DE"/>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jpeg"/><Relationship Id="rId8" Type="http://schemas.openxmlformats.org/officeDocument/2006/relationships/image" Target="../media/image6.jpeg"/><Relationship Id="rId9" Type="http://schemas.openxmlformats.org/officeDocument/2006/relationships/image" Target="../media/image7.jpeg"/><Relationship Id="rId10" Type="http://schemas.openxmlformats.org/officeDocument/2006/relationships/image" Target="../media/image8.jpe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Text Box 9"/>
          <p:cNvSpPr txBox="1">
            <a:spLocks noChangeArrowheads="1"/>
          </p:cNvSpPr>
          <p:nvPr/>
        </p:nvSpPr>
        <p:spPr bwMode="auto">
          <a:xfrm>
            <a:off x="1081088" y="31143575"/>
            <a:ext cx="28946473" cy="6724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sz="8000" b="1" dirty="0"/>
              <a:t>Schlussfolgerungen</a:t>
            </a:r>
          </a:p>
          <a:p>
            <a:pPr eaLnBrk="1" hangingPunct="1">
              <a:spcBef>
                <a:spcPct val="50000"/>
              </a:spcBef>
            </a:pPr>
            <a:r>
              <a:rPr lang="de-CH" sz="5400" dirty="0"/>
              <a:t>Zwei Sensoren erfassen Wände an der Front und der rechten Seite des Roboters, wodurch er Kreuzungen und Sackgassen erkennen kann. Der Roboter biegt bei Kreuzungen immer nach rechts ab. </a:t>
            </a:r>
            <a:r>
              <a:rPr lang="de-CH" sz="5400" dirty="0" smtClean="0"/>
              <a:t>Dies </a:t>
            </a:r>
            <a:r>
              <a:rPr lang="de-CH" sz="5400" dirty="0"/>
              <a:t>bewirkt, dass er </a:t>
            </a:r>
            <a:r>
              <a:rPr lang="de-CH" sz="5400" dirty="0" smtClean="0"/>
              <a:t>zielsicher </a:t>
            </a:r>
            <a:r>
              <a:rPr lang="de-CH" sz="5400" dirty="0"/>
              <a:t>aus einem </a:t>
            </a:r>
            <a:r>
              <a:rPr lang="de-CH" sz="5400" dirty="0" smtClean="0"/>
              <a:t>einfachen Labyrinth herausfindet</a:t>
            </a:r>
            <a:r>
              <a:rPr lang="de-CH" sz="5400" dirty="0"/>
              <a:t>, solange </a:t>
            </a:r>
            <a:r>
              <a:rPr lang="de-CH" sz="5400" dirty="0" smtClean="0"/>
              <a:t>es </a:t>
            </a:r>
            <a:r>
              <a:rPr lang="de-CH" sz="5400" dirty="0"/>
              <a:t>nie in sich </a:t>
            </a:r>
            <a:r>
              <a:rPr lang="de-CH" sz="5400" dirty="0" smtClean="0"/>
              <a:t>geschlossen </a:t>
            </a:r>
            <a:r>
              <a:rPr lang="de-CH" sz="5400" dirty="0"/>
              <a:t>ist. Die 	</a:t>
            </a:r>
            <a:r>
              <a:rPr lang="de-CH" sz="5400" dirty="0" smtClean="0"/>
              <a:t>Aufgabe </a:t>
            </a:r>
            <a:r>
              <a:rPr lang="de-CH" sz="5400" dirty="0"/>
              <a:t>liess sich durch 			</a:t>
            </a:r>
            <a:r>
              <a:rPr lang="de-CH" sz="5400" dirty="0" smtClean="0"/>
              <a:t>		geschickte </a:t>
            </a:r>
            <a:r>
              <a:rPr lang="de-CH" sz="5400" dirty="0" err="1" smtClean="0"/>
              <a:t>Kombinavon</a:t>
            </a:r>
            <a:r>
              <a:rPr lang="de-CH" sz="5400" dirty="0" smtClean="0"/>
              <a:t> </a:t>
            </a:r>
            <a:r>
              <a:rPr lang="de-CH" sz="5400" dirty="0"/>
              <a:t>selbstentwickelten 			</a:t>
            </a:r>
            <a:r>
              <a:rPr lang="de-CH" sz="5400" dirty="0" smtClean="0"/>
              <a:t>	Verhaltensweiseelegant </a:t>
            </a:r>
            <a:r>
              <a:rPr lang="de-CH" sz="5400" dirty="0"/>
              <a:t>lösen.</a:t>
            </a:r>
          </a:p>
        </p:txBody>
      </p:sp>
      <p:sp>
        <p:nvSpPr>
          <p:cNvPr id="2051" name="Text Box 9"/>
          <p:cNvSpPr txBox="1">
            <a:spLocks noChangeArrowheads="1"/>
          </p:cNvSpPr>
          <p:nvPr/>
        </p:nvSpPr>
        <p:spPr bwMode="auto">
          <a:xfrm>
            <a:off x="8713788" y="10190163"/>
            <a:ext cx="23079075" cy="5834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sz="8000" b="1"/>
              <a:t>Einleitung</a:t>
            </a:r>
          </a:p>
          <a:p>
            <a:pPr algn="just" eaLnBrk="1" hangingPunct="1">
              <a:spcBef>
                <a:spcPct val="50000"/>
              </a:spcBef>
            </a:pPr>
            <a:r>
              <a:rPr lang="de-CH" sz="5400"/>
              <a:t>Der Mensch versuchte schon immer, die Natur zu imitieren und seinen Nutzen daraus zu ziehen. Z.B. orientiert sich eine Fledermaus in der Nacht mit Hilfe Ultraschalls. Sie findet ihren Weg zielsicher ohne etwas zu sehen. Einfach ist das nicht! Um dieses Verhalten zu erreichen, muss man simpel beginnen (2D). Was wäre da geeigneter, als ein Labyrinth? </a:t>
            </a:r>
          </a:p>
        </p:txBody>
      </p:sp>
      <p:sp>
        <p:nvSpPr>
          <p:cNvPr id="2052" name="Text Box 11"/>
          <p:cNvSpPr txBox="1">
            <a:spLocks noChangeArrowheads="1"/>
          </p:cNvSpPr>
          <p:nvPr/>
        </p:nvSpPr>
        <p:spPr bwMode="auto">
          <a:xfrm>
            <a:off x="809625" y="6805613"/>
            <a:ext cx="23385463" cy="222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sz="7000" dirty="0" smtClean="0"/>
              <a:t>Michale Muster, </a:t>
            </a:r>
            <a:r>
              <a:rPr lang="de-CH" sz="7000" dirty="0" err="1" smtClean="0"/>
              <a:t>Heiri</a:t>
            </a:r>
            <a:r>
              <a:rPr lang="de-CH" sz="7000" dirty="0" smtClean="0"/>
              <a:t> Müller </a:t>
            </a:r>
            <a:r>
              <a:rPr lang="de-CH" sz="7000" dirty="0"/>
              <a:t>(MNG </a:t>
            </a:r>
            <a:r>
              <a:rPr lang="de-CH" sz="7000" dirty="0" err="1"/>
              <a:t>Rämibühl</a:t>
            </a:r>
            <a:r>
              <a:rPr lang="de-CH" sz="7000" dirty="0"/>
              <a:t>, ZH) </a:t>
            </a:r>
            <a:br>
              <a:rPr lang="de-CH" sz="7000" dirty="0"/>
            </a:br>
            <a:r>
              <a:rPr lang="de-CH" sz="7000" dirty="0"/>
              <a:t>Tutor: Steven Rose</a:t>
            </a:r>
          </a:p>
        </p:txBody>
      </p:sp>
      <p:pic>
        <p:nvPicPr>
          <p:cNvPr id="2053" name="Picture 32" descr="sjf-saj-fsg 2_gros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4920913" cy="3376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4" name="Text Box 44"/>
          <p:cNvSpPr txBox="1">
            <a:spLocks noChangeArrowheads="1"/>
          </p:cNvSpPr>
          <p:nvPr/>
        </p:nvSpPr>
        <p:spPr bwMode="auto">
          <a:xfrm>
            <a:off x="914400" y="12192000"/>
            <a:ext cx="4724400" cy="1465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endParaRPr lang="de-CH" sz="3600"/>
          </a:p>
          <a:p>
            <a:pPr eaLnBrk="1" hangingPunct="1">
              <a:spcBef>
                <a:spcPct val="50000"/>
              </a:spcBef>
            </a:pPr>
            <a:endParaRPr lang="de-CH" sz="3600"/>
          </a:p>
        </p:txBody>
      </p:sp>
      <p:sp>
        <p:nvSpPr>
          <p:cNvPr id="2055" name="Text Box 46"/>
          <p:cNvSpPr txBox="1">
            <a:spLocks noChangeArrowheads="1"/>
          </p:cNvSpPr>
          <p:nvPr/>
        </p:nvSpPr>
        <p:spPr bwMode="auto">
          <a:xfrm>
            <a:off x="1571625" y="16025813"/>
            <a:ext cx="2438400"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sz="3600"/>
              <a:t> </a:t>
            </a:r>
          </a:p>
        </p:txBody>
      </p:sp>
      <p:pic>
        <p:nvPicPr>
          <p:cNvPr id="2056" name="Picture 49" descr="unibas_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790400" y="0"/>
            <a:ext cx="7566025" cy="1008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7" name="Text Box 50"/>
          <p:cNvSpPr txBox="1">
            <a:spLocks noChangeArrowheads="1"/>
          </p:cNvSpPr>
          <p:nvPr/>
        </p:nvSpPr>
        <p:spPr bwMode="auto">
          <a:xfrm>
            <a:off x="809625" y="4062413"/>
            <a:ext cx="25450800" cy="1417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dirty="0"/>
              <a:t>Projekt 16: Wie orientiert sich eine Fledermaus? </a:t>
            </a:r>
            <a:endParaRPr lang="en-US" dirty="0"/>
          </a:p>
        </p:txBody>
      </p:sp>
      <p:pic>
        <p:nvPicPr>
          <p:cNvPr id="2058" name="Picture 41" descr="IMG_0125"/>
          <p:cNvPicPr>
            <a:picLocks noChangeAspect="1" noChangeArrowheads="1"/>
          </p:cNvPicPr>
          <p:nvPr/>
        </p:nvPicPr>
        <p:blipFill>
          <a:blip r:embed="rId5">
            <a:extLst>
              <a:ext uri="{28A0092B-C50C-407E-A947-70E740481C1C}">
                <a14:useLocalDpi xmlns:a14="http://schemas.microsoft.com/office/drawing/2010/main" val="0"/>
              </a:ext>
            </a:extLst>
          </a:blip>
          <a:srcRect l="7314" t="8676" r="11382" b="26291"/>
          <a:stretch>
            <a:fillRect/>
          </a:stretch>
        </p:blipFill>
        <p:spPr bwMode="auto">
          <a:xfrm>
            <a:off x="1296393" y="36472364"/>
            <a:ext cx="12025312" cy="7769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9" name="Text Box 9"/>
          <p:cNvSpPr txBox="1">
            <a:spLocks noChangeArrowheads="1"/>
          </p:cNvSpPr>
          <p:nvPr/>
        </p:nvSpPr>
        <p:spPr bwMode="auto">
          <a:xfrm>
            <a:off x="1008063" y="16401603"/>
            <a:ext cx="20594637" cy="6245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spcBef>
                <a:spcPct val="50000"/>
              </a:spcBef>
            </a:pPr>
            <a:r>
              <a:rPr lang="de-CH" sz="8000" b="1" dirty="0"/>
              <a:t>Aufgabe</a:t>
            </a:r>
          </a:p>
          <a:p>
            <a:pPr algn="just" eaLnBrk="1" hangingPunct="1">
              <a:spcBef>
                <a:spcPct val="50000"/>
              </a:spcBef>
            </a:pPr>
            <a:r>
              <a:rPr lang="de-CH" sz="5400" dirty="0"/>
              <a:t>Unsere Aufgabe war es, einen Roboter zu programmieren, welcher sich mit Hilfe von Ultraschallsensoren durch ein Labyrinth bewegen kann. Der Roboter wurde mit „Lego </a:t>
            </a:r>
            <a:r>
              <a:rPr lang="de-CH" sz="5400" dirty="0" err="1"/>
              <a:t>Mindstorms</a:t>
            </a:r>
            <a:r>
              <a:rPr lang="ja-JP" altLang="de-CH" sz="5400" dirty="0"/>
              <a:t>“</a:t>
            </a:r>
            <a:r>
              <a:rPr lang="de-CH" sz="5400" dirty="0"/>
              <a:t> konstruiert und mit Java programmiert.</a:t>
            </a:r>
          </a:p>
          <a:p>
            <a:pPr algn="just" eaLnBrk="1" hangingPunct="1">
              <a:spcBef>
                <a:spcPct val="50000"/>
              </a:spcBef>
            </a:pPr>
            <a:endParaRPr lang="de-CH" sz="5400" dirty="0"/>
          </a:p>
        </p:txBody>
      </p:sp>
      <p:pic>
        <p:nvPicPr>
          <p:cNvPr id="2060" name="Picture 42" descr="IMG_010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755225" y="16525875"/>
            <a:ext cx="7488238" cy="5616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061" name="Group 105"/>
          <p:cNvGrpSpPr>
            <a:grpSpLocks/>
          </p:cNvGrpSpPr>
          <p:nvPr/>
        </p:nvGrpSpPr>
        <p:grpSpPr bwMode="auto">
          <a:xfrm>
            <a:off x="1439863" y="22790153"/>
            <a:ext cx="28730575" cy="8186739"/>
            <a:chOff x="1271" y="14175"/>
            <a:chExt cx="18098" cy="5157"/>
          </a:xfrm>
        </p:grpSpPr>
        <p:sp>
          <p:nvSpPr>
            <p:cNvPr id="24" name="Striped Right Arrow 23"/>
            <p:cNvSpPr>
              <a:spLocks noChangeArrowheads="1"/>
            </p:cNvSpPr>
            <p:nvPr/>
          </p:nvSpPr>
          <p:spPr bwMode="auto">
            <a:xfrm flipV="1">
              <a:off x="6130" y="15627"/>
              <a:ext cx="1536" cy="768"/>
            </a:xfrm>
            <a:custGeom>
              <a:avLst/>
              <a:gdLst>
                <a:gd name="T0" fmla="*/ 1828800 w 2438400"/>
                <a:gd name="T1" fmla="*/ 0 h 1219200"/>
                <a:gd name="T2" fmla="*/ 0 w 2438400"/>
                <a:gd name="T3" fmla="*/ 609600 h 1219200"/>
                <a:gd name="T4" fmla="*/ 1828800 w 2438400"/>
                <a:gd name="T5" fmla="*/ 1219200 h 1219200"/>
                <a:gd name="T6" fmla="*/ 2438400 w 2438400"/>
                <a:gd name="T7" fmla="*/ 609600 h 1219200"/>
                <a:gd name="T8" fmla="*/ 3 60000 65536"/>
                <a:gd name="T9" fmla="*/ 2 60000 65536"/>
                <a:gd name="T10" fmla="*/ 1 60000 65536"/>
                <a:gd name="T11" fmla="*/ 0 60000 65536"/>
                <a:gd name="T12" fmla="*/ 190500 w 2438400"/>
                <a:gd name="T13" fmla="*/ 304800 h 1219200"/>
                <a:gd name="T14" fmla="*/ 2133600 w 2438400"/>
                <a:gd name="T15" fmla="*/ 914400 h 1219200"/>
              </a:gdLst>
              <a:ahLst/>
              <a:cxnLst>
                <a:cxn ang="T8">
                  <a:pos x="T0" y="T1"/>
                </a:cxn>
                <a:cxn ang="T9">
                  <a:pos x="T2" y="T3"/>
                </a:cxn>
                <a:cxn ang="T10">
                  <a:pos x="T4" y="T5"/>
                </a:cxn>
                <a:cxn ang="T11">
                  <a:pos x="T6" y="T7"/>
                </a:cxn>
              </a:cxnLst>
              <a:rect l="T12" t="T13" r="T14" b="T15"/>
              <a:pathLst>
                <a:path w="2438400" h="1219200">
                  <a:moveTo>
                    <a:pt x="0" y="304800"/>
                  </a:moveTo>
                  <a:lnTo>
                    <a:pt x="38100" y="304800"/>
                  </a:lnTo>
                  <a:lnTo>
                    <a:pt x="38100" y="914400"/>
                  </a:lnTo>
                  <a:lnTo>
                    <a:pt x="0" y="914400"/>
                  </a:lnTo>
                  <a:close/>
                  <a:moveTo>
                    <a:pt x="76200" y="304800"/>
                  </a:moveTo>
                  <a:lnTo>
                    <a:pt x="152400" y="304800"/>
                  </a:lnTo>
                  <a:lnTo>
                    <a:pt x="152400" y="914400"/>
                  </a:lnTo>
                  <a:lnTo>
                    <a:pt x="76200" y="914400"/>
                  </a:lnTo>
                  <a:close/>
                  <a:moveTo>
                    <a:pt x="190500" y="304800"/>
                  </a:moveTo>
                  <a:lnTo>
                    <a:pt x="1828800" y="304800"/>
                  </a:lnTo>
                  <a:lnTo>
                    <a:pt x="1828800" y="0"/>
                  </a:lnTo>
                  <a:lnTo>
                    <a:pt x="2438400" y="609600"/>
                  </a:lnTo>
                  <a:lnTo>
                    <a:pt x="1828800" y="1219200"/>
                  </a:lnTo>
                  <a:lnTo>
                    <a:pt x="1828800" y="914400"/>
                  </a:lnTo>
                  <a:lnTo>
                    <a:pt x="190500" y="914400"/>
                  </a:lnTo>
                  <a:close/>
                </a:path>
              </a:pathLst>
            </a:custGeom>
            <a:solidFill>
              <a:srgbClr val="800080"/>
            </a:solidFill>
            <a:ln w="9525">
              <a:solidFill>
                <a:srgbClr val="000000"/>
              </a:solidFill>
              <a:round/>
              <a:headEnd/>
              <a:tailEnd/>
            </a:ln>
          </p:spPr>
          <p:txBody>
            <a:bodyPr rot="10800000"/>
            <a:lstStyle/>
            <a:p>
              <a:pPr defTabSz="4422775">
                <a:defRPr/>
              </a:pPr>
              <a:endParaRPr lang="en-US">
                <a:latin typeface="Arial" pitchFamily="-109" charset="0"/>
                <a:ea typeface="+mn-ea"/>
                <a:cs typeface="+mn-cs"/>
              </a:endParaRPr>
            </a:p>
          </p:txBody>
        </p:sp>
        <p:sp>
          <p:nvSpPr>
            <p:cNvPr id="25" name="Striped Right Arrow 24"/>
            <p:cNvSpPr>
              <a:spLocks noChangeArrowheads="1"/>
            </p:cNvSpPr>
            <p:nvPr/>
          </p:nvSpPr>
          <p:spPr bwMode="auto">
            <a:xfrm flipV="1">
              <a:off x="12889" y="15627"/>
              <a:ext cx="1536" cy="768"/>
            </a:xfrm>
            <a:custGeom>
              <a:avLst/>
              <a:gdLst>
                <a:gd name="T0" fmla="*/ 1828800 w 2438400"/>
                <a:gd name="T1" fmla="*/ 0 h 1219200"/>
                <a:gd name="T2" fmla="*/ 0 w 2438400"/>
                <a:gd name="T3" fmla="*/ 609600 h 1219200"/>
                <a:gd name="T4" fmla="*/ 1828800 w 2438400"/>
                <a:gd name="T5" fmla="*/ 1219200 h 1219200"/>
                <a:gd name="T6" fmla="*/ 2438400 w 2438400"/>
                <a:gd name="T7" fmla="*/ 609600 h 1219200"/>
                <a:gd name="T8" fmla="*/ 3 60000 65536"/>
                <a:gd name="T9" fmla="*/ 2 60000 65536"/>
                <a:gd name="T10" fmla="*/ 1 60000 65536"/>
                <a:gd name="T11" fmla="*/ 0 60000 65536"/>
                <a:gd name="T12" fmla="*/ 190500 w 2438400"/>
                <a:gd name="T13" fmla="*/ 304800 h 1219200"/>
                <a:gd name="T14" fmla="*/ 2133600 w 2438400"/>
                <a:gd name="T15" fmla="*/ 914400 h 1219200"/>
              </a:gdLst>
              <a:ahLst/>
              <a:cxnLst>
                <a:cxn ang="T8">
                  <a:pos x="T0" y="T1"/>
                </a:cxn>
                <a:cxn ang="T9">
                  <a:pos x="T2" y="T3"/>
                </a:cxn>
                <a:cxn ang="T10">
                  <a:pos x="T4" y="T5"/>
                </a:cxn>
                <a:cxn ang="T11">
                  <a:pos x="T6" y="T7"/>
                </a:cxn>
              </a:cxnLst>
              <a:rect l="T12" t="T13" r="T14" b="T15"/>
              <a:pathLst>
                <a:path w="2438400" h="1219200">
                  <a:moveTo>
                    <a:pt x="0" y="304800"/>
                  </a:moveTo>
                  <a:lnTo>
                    <a:pt x="38100" y="304800"/>
                  </a:lnTo>
                  <a:lnTo>
                    <a:pt x="38100" y="914400"/>
                  </a:lnTo>
                  <a:lnTo>
                    <a:pt x="0" y="914400"/>
                  </a:lnTo>
                  <a:close/>
                  <a:moveTo>
                    <a:pt x="76200" y="304800"/>
                  </a:moveTo>
                  <a:lnTo>
                    <a:pt x="152400" y="304800"/>
                  </a:lnTo>
                  <a:lnTo>
                    <a:pt x="152400" y="914400"/>
                  </a:lnTo>
                  <a:lnTo>
                    <a:pt x="76200" y="914400"/>
                  </a:lnTo>
                  <a:close/>
                  <a:moveTo>
                    <a:pt x="190500" y="304800"/>
                  </a:moveTo>
                  <a:lnTo>
                    <a:pt x="1828800" y="304800"/>
                  </a:lnTo>
                  <a:lnTo>
                    <a:pt x="1828800" y="0"/>
                  </a:lnTo>
                  <a:lnTo>
                    <a:pt x="2438400" y="609600"/>
                  </a:lnTo>
                  <a:lnTo>
                    <a:pt x="1828800" y="1219200"/>
                  </a:lnTo>
                  <a:lnTo>
                    <a:pt x="1828800" y="914400"/>
                  </a:lnTo>
                  <a:lnTo>
                    <a:pt x="190500" y="914400"/>
                  </a:lnTo>
                  <a:close/>
                </a:path>
              </a:pathLst>
            </a:custGeom>
            <a:solidFill>
              <a:srgbClr val="800080"/>
            </a:solidFill>
            <a:ln w="9525">
              <a:solidFill>
                <a:schemeClr val="tx1"/>
              </a:solidFill>
              <a:round/>
              <a:headEnd/>
              <a:tailEnd/>
            </a:ln>
          </p:spPr>
          <p:txBody>
            <a:bodyPr rot="10800000"/>
            <a:lstStyle/>
            <a:p>
              <a:pPr defTabSz="4422775">
                <a:defRPr/>
              </a:pPr>
              <a:endParaRPr lang="en-US">
                <a:latin typeface="Arial" pitchFamily="-109" charset="0"/>
                <a:ea typeface="+mn-ea"/>
                <a:cs typeface="+mn-cs"/>
              </a:endParaRPr>
            </a:p>
          </p:txBody>
        </p:sp>
        <p:pic>
          <p:nvPicPr>
            <p:cNvPr id="2066" name="Picture 43" descr="IMG_012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16" y="14175"/>
              <a:ext cx="4763" cy="3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7" name="Picture 44" descr="IMG_012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38" y="14175"/>
              <a:ext cx="4718" cy="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68" name="Picture 45" descr="IMG_0126"/>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697" y="14175"/>
              <a:ext cx="4672" cy="3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69" name="Line 46"/>
            <p:cNvSpPr>
              <a:spLocks noChangeShapeType="1"/>
            </p:cNvSpPr>
            <p:nvPr/>
          </p:nvSpPr>
          <p:spPr bwMode="auto">
            <a:xfrm flipV="1">
              <a:off x="4128" y="16035"/>
              <a:ext cx="0" cy="1497"/>
            </a:xfrm>
            <a:prstGeom prst="line">
              <a:avLst/>
            </a:prstGeom>
            <a:noFill/>
            <a:ln w="1016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0" name="Line 47"/>
            <p:cNvSpPr>
              <a:spLocks noChangeShapeType="1"/>
            </p:cNvSpPr>
            <p:nvPr/>
          </p:nvSpPr>
          <p:spPr bwMode="auto">
            <a:xfrm>
              <a:off x="11114" y="15309"/>
              <a:ext cx="0" cy="1271"/>
            </a:xfrm>
            <a:prstGeom prst="line">
              <a:avLst/>
            </a:prstGeom>
            <a:noFill/>
            <a:ln w="1016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1" name="Line 48"/>
            <p:cNvSpPr>
              <a:spLocks noChangeShapeType="1"/>
            </p:cNvSpPr>
            <p:nvPr/>
          </p:nvSpPr>
          <p:spPr bwMode="auto">
            <a:xfrm flipH="1" flipV="1">
              <a:off x="10297" y="16670"/>
              <a:ext cx="772" cy="0"/>
            </a:xfrm>
            <a:prstGeom prst="line">
              <a:avLst/>
            </a:prstGeom>
            <a:noFill/>
            <a:ln w="1016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2" name="Line 49"/>
            <p:cNvSpPr>
              <a:spLocks noChangeShapeType="1"/>
            </p:cNvSpPr>
            <p:nvPr/>
          </p:nvSpPr>
          <p:spPr bwMode="auto">
            <a:xfrm flipH="1" flipV="1">
              <a:off x="16874" y="15718"/>
              <a:ext cx="1" cy="1133"/>
            </a:xfrm>
            <a:prstGeom prst="line">
              <a:avLst/>
            </a:prstGeom>
            <a:noFill/>
            <a:ln w="1016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3" name="Line 50"/>
            <p:cNvSpPr>
              <a:spLocks noChangeShapeType="1"/>
            </p:cNvSpPr>
            <p:nvPr/>
          </p:nvSpPr>
          <p:spPr bwMode="auto">
            <a:xfrm flipH="1">
              <a:off x="15378" y="15354"/>
              <a:ext cx="1134" cy="1"/>
            </a:xfrm>
            <a:prstGeom prst="line">
              <a:avLst/>
            </a:prstGeom>
            <a:noFill/>
            <a:ln w="101600">
              <a:solidFill>
                <a:srgbClr val="FF0000"/>
              </a:solidFill>
              <a:prstDash val="dash"/>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4" name="Line 51"/>
            <p:cNvSpPr>
              <a:spLocks noChangeShapeType="1"/>
            </p:cNvSpPr>
            <p:nvPr/>
          </p:nvSpPr>
          <p:spPr bwMode="auto">
            <a:xfrm flipV="1">
              <a:off x="4083" y="15219"/>
              <a:ext cx="0" cy="182"/>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5" name="Line 52"/>
            <p:cNvSpPr>
              <a:spLocks noChangeShapeType="1"/>
            </p:cNvSpPr>
            <p:nvPr/>
          </p:nvSpPr>
          <p:spPr bwMode="auto">
            <a:xfrm flipH="1" flipV="1">
              <a:off x="3675" y="15536"/>
              <a:ext cx="181" cy="1"/>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6" name="Line 53"/>
            <p:cNvSpPr>
              <a:spLocks noChangeShapeType="1"/>
            </p:cNvSpPr>
            <p:nvPr/>
          </p:nvSpPr>
          <p:spPr bwMode="auto">
            <a:xfrm flipV="1">
              <a:off x="4355" y="15536"/>
              <a:ext cx="136" cy="1"/>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7" name="Line 54"/>
            <p:cNvSpPr>
              <a:spLocks noChangeShapeType="1"/>
            </p:cNvSpPr>
            <p:nvPr/>
          </p:nvSpPr>
          <p:spPr bwMode="auto">
            <a:xfrm flipV="1">
              <a:off x="16874" y="15037"/>
              <a:ext cx="0" cy="182"/>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8" name="Line 57"/>
            <p:cNvSpPr>
              <a:spLocks noChangeShapeType="1"/>
            </p:cNvSpPr>
            <p:nvPr/>
          </p:nvSpPr>
          <p:spPr bwMode="auto">
            <a:xfrm flipV="1">
              <a:off x="9934" y="16081"/>
              <a:ext cx="0" cy="182"/>
            </a:xfrm>
            <a:prstGeom prst="line">
              <a:avLst/>
            </a:prstGeom>
            <a:noFill/>
            <a:ln w="88900">
              <a:solidFill>
                <a:srgbClr val="FFFF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79" name="Line 58"/>
            <p:cNvSpPr>
              <a:spLocks noChangeShapeType="1"/>
            </p:cNvSpPr>
            <p:nvPr/>
          </p:nvSpPr>
          <p:spPr bwMode="auto">
            <a:xfrm flipV="1">
              <a:off x="17056" y="15355"/>
              <a:ext cx="182" cy="0"/>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80" name="Line 77"/>
            <p:cNvSpPr>
              <a:spLocks noChangeShapeType="1"/>
            </p:cNvSpPr>
            <p:nvPr/>
          </p:nvSpPr>
          <p:spPr bwMode="auto">
            <a:xfrm flipH="1" flipV="1">
              <a:off x="10841" y="16670"/>
              <a:ext cx="182" cy="1"/>
            </a:xfrm>
            <a:prstGeom prst="line">
              <a:avLst/>
            </a:prstGeom>
            <a:noFill/>
            <a:ln w="88900">
              <a:solidFill>
                <a:srgbClr val="FFFF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81" name="Text Box 80"/>
            <p:cNvSpPr txBox="1">
              <a:spLocks noChangeArrowheads="1"/>
            </p:cNvSpPr>
            <p:nvPr/>
          </p:nvSpPr>
          <p:spPr bwMode="auto">
            <a:xfrm>
              <a:off x="1997" y="17956"/>
              <a:ext cx="16329" cy="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r>
                <a:rPr lang="de-CH" sz="4400" dirty="0"/>
                <a:t>Der Frontsensor registriert eine Wand und leitet eine Drehung um 90 Grad ein, bei weiterer Blockierung eine 180 Grad Drehung. Ist der Weg noch immer versperrt, fährt der Roboter zurück.</a:t>
              </a:r>
            </a:p>
          </p:txBody>
        </p:sp>
        <p:sp>
          <p:nvSpPr>
            <p:cNvPr id="2082" name="Line 99"/>
            <p:cNvSpPr>
              <a:spLocks noChangeShapeType="1"/>
            </p:cNvSpPr>
            <p:nvPr/>
          </p:nvSpPr>
          <p:spPr bwMode="auto">
            <a:xfrm flipV="1">
              <a:off x="1542" y="18212"/>
              <a:ext cx="182" cy="1"/>
            </a:xfrm>
            <a:prstGeom prst="line">
              <a:avLst/>
            </a:prstGeom>
            <a:noFill/>
            <a:ln w="88900">
              <a:solidFill>
                <a:srgbClr val="FF66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83" name="Line 100"/>
            <p:cNvSpPr>
              <a:spLocks noChangeShapeType="1"/>
            </p:cNvSpPr>
            <p:nvPr/>
          </p:nvSpPr>
          <p:spPr bwMode="auto">
            <a:xfrm flipV="1">
              <a:off x="1542" y="18620"/>
              <a:ext cx="182" cy="0"/>
            </a:xfrm>
            <a:prstGeom prst="line">
              <a:avLst/>
            </a:prstGeom>
            <a:noFill/>
            <a:ln w="88900">
              <a:solidFill>
                <a:srgbClr val="FFFF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84" name="Line 101"/>
            <p:cNvSpPr>
              <a:spLocks noChangeShapeType="1"/>
            </p:cNvSpPr>
            <p:nvPr/>
          </p:nvSpPr>
          <p:spPr bwMode="auto">
            <a:xfrm flipV="1">
              <a:off x="1271" y="18983"/>
              <a:ext cx="453" cy="0"/>
            </a:xfrm>
            <a:prstGeom prst="line">
              <a:avLst/>
            </a:prstGeom>
            <a:noFill/>
            <a:ln w="101600">
              <a:solidFill>
                <a:srgbClr val="FF0000"/>
              </a:solidFill>
              <a:round/>
              <a:headEnd/>
              <a:tailEnd type="triangle" w="med" len="med"/>
            </a:ln>
            <a:extLst>
              <a:ext uri="{909E8E84-426E-40dd-AFC4-6F175D3DCCD1}">
                <a14:hiddenFill xmlns:a14="http://schemas.microsoft.com/office/drawing/2010/main">
                  <a:noFill/>
                </a14:hiddenFill>
              </a:ext>
            </a:extLst>
          </p:spPr>
          <p:txBody>
            <a:bodyPr/>
            <a:lstStyle/>
            <a:p>
              <a:endParaRPr lang="de-DE"/>
            </a:p>
          </p:txBody>
        </p:sp>
        <p:sp>
          <p:nvSpPr>
            <p:cNvPr id="2086" name="Text Box 104"/>
            <p:cNvSpPr txBox="1">
              <a:spLocks noChangeArrowheads="1"/>
            </p:cNvSpPr>
            <p:nvPr/>
          </p:nvSpPr>
          <p:spPr bwMode="auto">
            <a:xfrm>
              <a:off x="1952" y="18847"/>
              <a:ext cx="4009" cy="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4422775" eaLnBrk="0" hangingPunct="0">
                <a:defRPr sz="8700">
                  <a:solidFill>
                    <a:schemeClr val="tx1"/>
                  </a:solidFill>
                  <a:latin typeface="Arial" charset="0"/>
                  <a:ea typeface="ＭＳ Ｐゴシック" charset="0"/>
                  <a:cs typeface="ＭＳ Ｐゴシック" charset="0"/>
                </a:defRPr>
              </a:lvl1pPr>
              <a:lvl2pPr marL="742950" indent="-285750" defTabSz="4422775" eaLnBrk="0" hangingPunct="0">
                <a:defRPr sz="8700">
                  <a:solidFill>
                    <a:schemeClr val="tx1"/>
                  </a:solidFill>
                  <a:latin typeface="Arial" charset="0"/>
                  <a:ea typeface="ＭＳ Ｐゴシック" charset="0"/>
                </a:defRPr>
              </a:lvl2pPr>
              <a:lvl3pPr marL="1143000" indent="-228600" defTabSz="4422775" eaLnBrk="0" hangingPunct="0">
                <a:defRPr sz="8700">
                  <a:solidFill>
                    <a:schemeClr val="tx1"/>
                  </a:solidFill>
                  <a:latin typeface="Arial" charset="0"/>
                  <a:ea typeface="ＭＳ Ｐゴシック" charset="0"/>
                </a:defRPr>
              </a:lvl3pPr>
              <a:lvl4pPr marL="1600200" indent="-228600" defTabSz="4422775" eaLnBrk="0" hangingPunct="0">
                <a:defRPr sz="8700">
                  <a:solidFill>
                    <a:schemeClr val="tx1"/>
                  </a:solidFill>
                  <a:latin typeface="Arial" charset="0"/>
                  <a:ea typeface="ＭＳ Ｐゴシック" charset="0"/>
                </a:defRPr>
              </a:lvl4pPr>
              <a:lvl5pPr marL="2057400" indent="-228600" defTabSz="4422775" eaLnBrk="0" hangingPunct="0">
                <a:defRPr sz="8700">
                  <a:solidFill>
                    <a:schemeClr val="tx1"/>
                  </a:solidFill>
                  <a:latin typeface="Arial" charset="0"/>
                  <a:ea typeface="ＭＳ Ｐゴシック" charset="0"/>
                </a:defRPr>
              </a:lvl5pPr>
              <a:lvl6pPr marL="2514600" indent="-228600" defTabSz="4422775" eaLnBrk="0" fontAlgn="base" hangingPunct="0">
                <a:spcBef>
                  <a:spcPct val="0"/>
                </a:spcBef>
                <a:spcAft>
                  <a:spcPct val="0"/>
                </a:spcAft>
                <a:defRPr sz="8700">
                  <a:solidFill>
                    <a:schemeClr val="tx1"/>
                  </a:solidFill>
                  <a:latin typeface="Arial" charset="0"/>
                  <a:ea typeface="ＭＳ Ｐゴシック" charset="0"/>
                </a:defRPr>
              </a:lvl6pPr>
              <a:lvl7pPr marL="2971800" indent="-228600" defTabSz="4422775" eaLnBrk="0" fontAlgn="base" hangingPunct="0">
                <a:spcBef>
                  <a:spcPct val="0"/>
                </a:spcBef>
                <a:spcAft>
                  <a:spcPct val="0"/>
                </a:spcAft>
                <a:defRPr sz="8700">
                  <a:solidFill>
                    <a:schemeClr val="tx1"/>
                  </a:solidFill>
                  <a:latin typeface="Arial" charset="0"/>
                  <a:ea typeface="ＭＳ Ｐゴシック" charset="0"/>
                </a:defRPr>
              </a:lvl7pPr>
              <a:lvl8pPr marL="3429000" indent="-228600" defTabSz="4422775" eaLnBrk="0" fontAlgn="base" hangingPunct="0">
                <a:spcBef>
                  <a:spcPct val="0"/>
                </a:spcBef>
                <a:spcAft>
                  <a:spcPct val="0"/>
                </a:spcAft>
                <a:defRPr sz="8700">
                  <a:solidFill>
                    <a:schemeClr val="tx1"/>
                  </a:solidFill>
                  <a:latin typeface="Arial" charset="0"/>
                  <a:ea typeface="ＭＳ Ｐゴシック" charset="0"/>
                </a:defRPr>
              </a:lvl8pPr>
              <a:lvl9pPr marL="3886200" indent="-228600" defTabSz="4422775" eaLnBrk="0" fontAlgn="base" hangingPunct="0">
                <a:spcBef>
                  <a:spcPct val="0"/>
                </a:spcBef>
                <a:spcAft>
                  <a:spcPct val="0"/>
                </a:spcAft>
                <a:defRPr sz="8700">
                  <a:solidFill>
                    <a:schemeClr val="tx1"/>
                  </a:solidFill>
                  <a:latin typeface="Arial" charset="0"/>
                  <a:ea typeface="ＭＳ Ｐゴシック" charset="0"/>
                </a:defRPr>
              </a:lvl9pPr>
            </a:lstStyle>
            <a:p>
              <a:pPr eaLnBrk="1" hangingPunct="1"/>
              <a:r>
                <a:rPr lang="de-CH" sz="4400" dirty="0"/>
                <a:t>Bewegung des Roboters</a:t>
              </a:r>
            </a:p>
          </p:txBody>
        </p:sp>
      </p:grpSp>
      <p:pic>
        <p:nvPicPr>
          <p:cNvPr id="2062" name="Picture 106" descr="c-big-brown-bat"/>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1296988" y="10333038"/>
            <a:ext cx="6667500" cy="5715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tandarddesign">
  <a:themeElements>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andard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22775" rtl="0" eaLnBrk="1" fontAlgn="base" latinLnBrk="0" hangingPunct="1">
          <a:lnSpc>
            <a:spcPct val="100000"/>
          </a:lnSpc>
          <a:spcBef>
            <a:spcPct val="0"/>
          </a:spcBef>
          <a:spcAft>
            <a:spcPct val="0"/>
          </a:spcAft>
          <a:buClrTx/>
          <a:buSzTx/>
          <a:buFontTx/>
          <a:buNone/>
          <a:tabLst/>
          <a:defRPr kumimoji="0" lang="de-CH" sz="8700" b="0" i="0" u="none" strike="noStrike" cap="none" normalizeH="0" baseline="0">
            <a:ln>
              <a:noFill/>
            </a:ln>
            <a:solidFill>
              <a:schemeClr val="tx1"/>
            </a:solidFill>
            <a:effectLst/>
            <a:latin typeface="Arial" pitchFamily="92"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422775" rtl="0" eaLnBrk="1" fontAlgn="base" latinLnBrk="0" hangingPunct="1">
          <a:lnSpc>
            <a:spcPct val="100000"/>
          </a:lnSpc>
          <a:spcBef>
            <a:spcPct val="0"/>
          </a:spcBef>
          <a:spcAft>
            <a:spcPct val="0"/>
          </a:spcAft>
          <a:buClrTx/>
          <a:buSzTx/>
          <a:buFontTx/>
          <a:buNone/>
          <a:tabLst/>
          <a:defRPr kumimoji="0" lang="de-CH" sz="8700" b="0" i="0" u="none" strike="noStrike" cap="none" normalizeH="0" baseline="0">
            <a:ln>
              <a:noFill/>
            </a:ln>
            <a:solidFill>
              <a:schemeClr val="tx1"/>
            </a:solidFill>
            <a:effectLst/>
            <a:latin typeface="Arial" pitchFamily="92" charset="0"/>
          </a:defRPr>
        </a:defPPr>
      </a:lstStyle>
    </a:lnDef>
  </a:objectDefaults>
  <a:extraClrSchemeLst>
    <a:extraClrScheme>
      <a:clrScheme name="Standard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Standard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Standard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Standard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Standard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Standard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Standard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Standard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Standard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Standard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Standard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Standard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219</Words>
  <Application>Microsoft Macintosh PowerPoint</Application>
  <PresentationFormat>Benutzerdefiniert</PresentationFormat>
  <Paragraphs>12</Paragraphs>
  <Slides>1</Slides>
  <Notes>1</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vt:i4>
      </vt:variant>
    </vt:vector>
  </HeadingPairs>
  <TitlesOfParts>
    <vt:vector size="5" baseType="lpstr">
      <vt:lpstr>Arial</vt:lpstr>
      <vt:lpstr>ＭＳ Ｐゴシック</vt:lpstr>
      <vt:lpstr>Calibri</vt:lpstr>
      <vt:lpstr>Standarddesign</vt:lpstr>
      <vt:lpstr>PowerPoint-Präsentation</vt:lpstr>
    </vt:vector>
  </TitlesOfParts>
  <Company>Universität Basel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cp:lastModifiedBy>Martin Guggisberg</cp:lastModifiedBy>
  <cp:revision>56</cp:revision>
  <dcterms:created xsi:type="dcterms:W3CDTF">2009-08-27T06:24:17Z</dcterms:created>
  <dcterms:modified xsi:type="dcterms:W3CDTF">2012-09-09T19:07:43Z</dcterms:modified>
</cp:coreProperties>
</file>